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4"/>
  </p:notesMasterIdLst>
  <p:sldIdLst>
    <p:sldId id="256" r:id="rId3"/>
    <p:sldId id="334" r:id="rId5"/>
    <p:sldId id="263" r:id="rId6"/>
    <p:sldId id="329" r:id="rId7"/>
    <p:sldId id="331" r:id="rId8"/>
    <p:sldId id="264" r:id="rId9"/>
    <p:sldId id="324" r:id="rId10"/>
    <p:sldId id="314" r:id="rId11"/>
    <p:sldId id="313" r:id="rId12"/>
    <p:sldId id="325" r:id="rId13"/>
    <p:sldId id="326" r:id="rId14"/>
    <p:sldId id="327" r:id="rId15"/>
    <p:sldId id="328" r:id="rId16"/>
    <p:sldId id="332" r:id="rId17"/>
    <p:sldId id="350" r:id="rId18"/>
    <p:sldId id="349" r:id="rId19"/>
    <p:sldId id="333" r:id="rId20"/>
    <p:sldId id="265" r:id="rId21"/>
  </p:sldIdLst>
  <p:sldSz cx="12192000" cy="6858000"/>
  <p:notesSz cx="6858000" cy="9144000"/>
  <p:custDataLst>
    <p:tags r:id="rId26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9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崔文耀" initials="崔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showAnimation="0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C39"/>
    <a:srgbClr val="A13F0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293" autoAdjust="0"/>
    <p:restoredTop sz="92840" autoAdjust="0"/>
  </p:normalViewPr>
  <p:slideViewPr>
    <p:cSldViewPr snapToGrid="0" showGuides="1">
      <p:cViewPr varScale="1">
        <p:scale>
          <a:sx n="59" d="100"/>
          <a:sy n="59" d="100"/>
        </p:scale>
        <p:origin x="-1098" y="-90"/>
      </p:cViewPr>
      <p:guideLst>
        <p:guide orient="horz" pos="2194"/>
        <p:guide pos="3840"/>
      </p:guideLst>
    </p:cSldViewPr>
  </p:slideViewPr>
  <p:outlineViewPr>
    <p:cViewPr>
      <p:scale>
        <a:sx n="33" d="100"/>
        <a:sy n="33" d="100"/>
      </p:scale>
      <p:origin x="0" y="-216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72" d="100"/>
          <a:sy n="72" d="100"/>
        </p:scale>
        <p:origin x="2718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6" Type="http://schemas.openxmlformats.org/officeDocument/2006/relationships/tags" Target="tags/tag30.xml"/><Relationship Id="rId25" Type="http://schemas.openxmlformats.org/officeDocument/2006/relationships/commentAuthors" Target="commentAuthors.xml"/><Relationship Id="rId24" Type="http://schemas.openxmlformats.org/officeDocument/2006/relationships/tableStyles" Target="tableStyles.xml"/><Relationship Id="rId23" Type="http://schemas.openxmlformats.org/officeDocument/2006/relationships/viewProps" Target="viewProps.xml"/><Relationship Id="rId22" Type="http://schemas.openxmlformats.org/officeDocument/2006/relationships/presProps" Target="presProps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B5B27B-91A5-4E15-BC11-7E90DD8E0519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138766-D874-4C7C-AB09-025A3726814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en-US" altLang="zh-CN"/>
              <a:t>The paper i want to share today is </a:t>
            </a:r>
            <a:r>
              <a:rPr lang="en-US" altLang="zh-CN">
                <a:uFillTx/>
                <a:latin typeface="+mj-lt"/>
                <a:ea typeface="+mj-lt"/>
                <a:sym typeface="+mn-ea"/>
              </a:rPr>
              <a:t>Scalable Maximal Subgraph Mining with  Backbone-Preserving Graph Convolutions. </a:t>
            </a:r>
            <a:endParaRPr lang="en-US" altLang="zh-CN">
              <a:uFillTx/>
              <a:latin typeface="+mj-lt"/>
              <a:ea typeface="+mj-lt"/>
              <a:sym typeface="+mn-ea"/>
            </a:endParaRPr>
          </a:p>
          <a:p>
            <a:r>
              <a:rPr lang="en-US" altLang="zh-CN">
                <a:uFillTx/>
                <a:latin typeface="+mj-lt"/>
                <a:ea typeface="+mj-lt"/>
                <a:sym typeface="+mn-ea"/>
              </a:rPr>
              <a:t>I think this is a pretty good work. </a:t>
            </a:r>
            <a:endParaRPr lang="en-US" altLang="zh-CN">
              <a:solidFill>
                <a:schemeClr val="tx1"/>
              </a:solidFill>
              <a:uFillTx/>
              <a:latin typeface="+mj-lt"/>
              <a:ea typeface="+mj-lt"/>
            </a:endParaRPr>
          </a:p>
          <a:p>
            <a:endParaRPr lang="en-US" altLang="zh-CN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dirty="0"/>
              <a:t>The author propose two method on spelling correction task, named DORM and WOAM.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dirty="0"/>
              <a:t>DORM, combine phonetic information.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dirty="0"/>
              <a:t>WOAM, combine word and phonetic information.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D7A2CCA-E5D5-4859-8035-B358016F08F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dirty="0"/>
              <a:t>The author propose two method on spelling correction task, named DORM and WOAM.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dirty="0"/>
              <a:t>DORM, combine phonetic information.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dirty="0"/>
              <a:t>WOAM, combine word and phonetic information.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D7A2CCA-E5D5-4859-8035-B358016F08F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dirty="0"/>
              <a:t>The author propose two method on spelling correction task, named DORM and WOAM.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dirty="0"/>
              <a:t>DORM, combine phonetic information.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dirty="0"/>
              <a:t>WOAM, combine word and phonetic information.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D7A2CCA-E5D5-4859-8035-B358016F08F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dirty="0"/>
              <a:t>The author propose two method on spelling correction task, named DORM and WOAM.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dirty="0"/>
              <a:t>DORM, combine phonetic information.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dirty="0"/>
              <a:t>WOAM, combine word and phonetic information.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D7A2CCA-E5D5-4859-8035-B358016F08F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dirty="0"/>
              <a:t>The author propose two method on spelling correction task, named DORM and WOAM.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dirty="0"/>
              <a:t>DORM, combine phonetic information.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dirty="0"/>
              <a:t>WOAM, combine word and phonetic information.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D7A2CCA-E5D5-4859-8035-B358016F08F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dirty="0"/>
              <a:t>The author propose two method on spelling correction task, named DORM and WOAM.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dirty="0"/>
              <a:t>DORM, combine phonetic information.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dirty="0"/>
              <a:t>WOAM, combine word and phonetic information.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D7A2CCA-E5D5-4859-8035-B358016F08F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dirty="0"/>
              <a:t>Let’s begin with the definition of spelling correction.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dirty="0"/>
              <a:t>Give a sentence X, it may have some error character, we need to find out them and correct replace them with the right character and finally we change the input sentence X into right sentence Y.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D7A2CCA-E5D5-4859-8035-B358016F08F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dirty="0"/>
              <a:t>Let’s begin with the definition of spelling correction.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dirty="0"/>
              <a:t>Give a sentence X, it may have some error character, we need to find out them and correct replace them with the right character and finally we change the input sentence X into right sentence Y.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D7A2CCA-E5D5-4859-8035-B358016F08F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dirty="0"/>
              <a:t>The author propose two method on spelling correction task, named DORM and WOAM.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dirty="0"/>
              <a:t>DORM, combine phonetic information.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dirty="0"/>
              <a:t>WOAM, combine word and phonetic information.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D7A2CCA-E5D5-4859-8035-B358016F08F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dirty="0"/>
              <a:t>The author propose two method on spelling correction task, named DORM and WOAM.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dirty="0"/>
              <a:t>DORM, combine phonetic information.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dirty="0"/>
              <a:t>WOAM, combine word and phonetic information.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D7A2CCA-E5D5-4859-8035-B358016F08F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4" Type="http://schemas.openxmlformats.org/officeDocument/2006/relationships/image" Target="../media/image14.png"/><Relationship Id="rId3" Type="http://schemas.openxmlformats.org/officeDocument/2006/relationships/image" Target="../media/image13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4" Type="http://schemas.openxmlformats.org/officeDocument/2006/relationships/image" Target="../media/image24.png"/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4" Type="http://schemas.openxmlformats.org/officeDocument/2006/relationships/image" Target="../media/image27.png"/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4" Type="http://schemas.openxmlformats.org/officeDocument/2006/relationships/image" Target="../media/image14.png"/><Relationship Id="rId3" Type="http://schemas.openxmlformats.org/officeDocument/2006/relationships/image" Target="../media/image26.pn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4" Type="http://schemas.openxmlformats.org/officeDocument/2006/relationships/image" Target="../media/image33.png"/><Relationship Id="rId3" Type="http://schemas.openxmlformats.org/officeDocument/2006/relationships/image" Target="../media/image32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png"/><Relationship Id="rId4" Type="http://schemas.openxmlformats.org/officeDocument/2006/relationships/image" Target="../media/image3.png"/><Relationship Id="rId3" Type="http://schemas.openxmlformats.org/officeDocument/2006/relationships/tags" Target="../tags/tag4.xml"/><Relationship Id="rId2" Type="http://schemas.openxmlformats.org/officeDocument/2006/relationships/tags" Target="../tags/tag3.xml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tags" Target="../tags/tag5.xml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4" Type="http://schemas.openxmlformats.org/officeDocument/2006/relationships/image" Target="../media/image6.png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样式1-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 cstate="print"/>
          <a:srcRect r="25963"/>
          <a:stretch>
            <a:fillRect/>
          </a:stretch>
        </p:blipFill>
        <p:spPr>
          <a:xfrm>
            <a:off x="7191376" y="133072"/>
            <a:ext cx="5028334" cy="6535793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0" y="1484313"/>
            <a:ext cx="2930035" cy="43644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3549208" y="3871615"/>
            <a:ext cx="7287114" cy="781876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tx1"/>
                </a:solidFill>
                <a:latin typeface="+mn-ea"/>
                <a:ea typeface="+mn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zh-CN" altLang="en-US" dirty="0"/>
          </a:p>
        </p:txBody>
      </p:sp>
      <p:sp>
        <p:nvSpPr>
          <p:cNvPr id="14" name="文本占位符 12"/>
          <p:cNvSpPr>
            <a:spLocks noGrp="1"/>
          </p:cNvSpPr>
          <p:nvPr>
            <p:ph type="body" sz="quarter" idx="11" hasCustomPrompt="1"/>
          </p:nvPr>
        </p:nvSpPr>
        <p:spPr>
          <a:xfrm>
            <a:off x="3549208" y="5438453"/>
            <a:ext cx="7287114" cy="410333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15" name="文本占位符 12"/>
          <p:cNvSpPr>
            <a:spLocks noGrp="1"/>
          </p:cNvSpPr>
          <p:nvPr>
            <p:ph type="body" sz="quarter" idx="12" hasCustomPrompt="1"/>
          </p:nvPr>
        </p:nvSpPr>
        <p:spPr>
          <a:xfrm>
            <a:off x="3549208" y="4908366"/>
            <a:ext cx="7287114" cy="410335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8" name="矩形 7"/>
          <p:cNvSpPr/>
          <p:nvPr userDrawn="1"/>
        </p:nvSpPr>
        <p:spPr>
          <a:xfrm>
            <a:off x="11525250" y="1484311"/>
            <a:ext cx="666749" cy="43644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3" hasCustomPrompt="1"/>
          </p:nvPr>
        </p:nvSpPr>
        <p:spPr>
          <a:xfrm>
            <a:off x="3549208" y="1484311"/>
            <a:ext cx="7287114" cy="2386807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6600" b="1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单击此处</a:t>
            </a:r>
            <a:endParaRPr lang="en-US" altLang="zh-CN" dirty="0"/>
          </a:p>
          <a:p>
            <a:pPr lvl="0"/>
            <a:r>
              <a:rPr lang="zh-CN" altLang="en-US" dirty="0"/>
              <a:t>输入大标题</a:t>
            </a:r>
            <a:endParaRPr lang="zh-CN" altLang="en-US" dirty="0"/>
          </a:p>
        </p:txBody>
      </p:sp>
      <p:sp>
        <p:nvSpPr>
          <p:cNvPr id="9" name="矩形 8"/>
          <p:cNvSpPr/>
          <p:nvPr userDrawn="1"/>
        </p:nvSpPr>
        <p:spPr>
          <a:xfrm>
            <a:off x="2927998" y="1484310"/>
            <a:ext cx="377842" cy="43644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0" name="矩形 9"/>
          <p:cNvSpPr/>
          <p:nvPr userDrawn="1"/>
        </p:nvSpPr>
        <p:spPr>
          <a:xfrm>
            <a:off x="11121340" y="1484310"/>
            <a:ext cx="403257" cy="43644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2" name="文本框 11"/>
          <p:cNvSpPr txBox="1"/>
          <p:nvPr userDrawn="1"/>
        </p:nvSpPr>
        <p:spPr>
          <a:xfrm rot="16200000">
            <a:off x="10462781" y="3524086"/>
            <a:ext cx="3170099" cy="2616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zh-CN"/>
            </a:defPPr>
            <a:lvl1pPr algn="dist">
              <a:defRPr sz="1100" b="1">
                <a:solidFill>
                  <a:schemeClr val="bg1">
                    <a:alpha val="22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dirty="0">
                <a:solidFill>
                  <a:prstClr val="white">
                    <a:alpha val="5000"/>
                  </a:prstClr>
                </a:solidFill>
              </a:rPr>
              <a:t>BEIJING INSTITUTE OF TECHNOLOGY</a:t>
            </a:r>
            <a:endParaRPr lang="en-US" altLang="zh-CN" dirty="0">
              <a:solidFill>
                <a:prstClr val="white">
                  <a:alpha val="5000"/>
                </a:prstClr>
              </a:solidFill>
            </a:endParaRPr>
          </a:p>
        </p:txBody>
      </p:sp>
      <p:grpSp>
        <p:nvGrpSpPr>
          <p:cNvPr id="16" name="组合 15"/>
          <p:cNvGrpSpPr/>
          <p:nvPr userDrawn="1"/>
        </p:nvGrpSpPr>
        <p:grpSpPr>
          <a:xfrm>
            <a:off x="611819" y="2031917"/>
            <a:ext cx="1732861" cy="3286784"/>
            <a:chOff x="9778366" y="1977238"/>
            <a:chExt cx="1732861" cy="3286784"/>
          </a:xfrm>
          <a:solidFill>
            <a:schemeClr val="bg1">
              <a:alpha val="5000"/>
            </a:schemeClr>
          </a:solidFill>
        </p:grpSpPr>
        <p:grpSp>
          <p:nvGrpSpPr>
            <p:cNvPr id="17" name="组合 16"/>
            <p:cNvGrpSpPr/>
            <p:nvPr/>
          </p:nvGrpSpPr>
          <p:grpSpPr>
            <a:xfrm>
              <a:off x="9778366" y="2020414"/>
              <a:ext cx="567014" cy="3193100"/>
              <a:chOff x="11305242" y="2003776"/>
              <a:chExt cx="354194" cy="1994619"/>
            </a:xfrm>
            <a:grpFill/>
          </p:grpSpPr>
          <p:sp>
            <p:nvSpPr>
              <p:cNvPr id="32" name="Freeform 5"/>
              <p:cNvSpPr/>
              <p:nvPr/>
            </p:nvSpPr>
            <p:spPr bwMode="auto">
              <a:xfrm>
                <a:off x="11307751" y="3052538"/>
                <a:ext cx="345981" cy="390126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prstClr val="black"/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33" name="Freeform 6"/>
              <p:cNvSpPr/>
              <p:nvPr/>
            </p:nvSpPr>
            <p:spPr bwMode="auto">
              <a:xfrm>
                <a:off x="11382341" y="3698614"/>
                <a:ext cx="199170" cy="299781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prstClr val="black"/>
                  </a:solidFill>
                  <a:latin typeface="Century Gothic" panose="020B0502020202020204" pitchFamily="34" charset="0"/>
                </a:endParaRPr>
              </a:p>
            </p:txBody>
          </p:sp>
          <p:grpSp>
            <p:nvGrpSpPr>
              <p:cNvPr id="34" name="组合 33"/>
              <p:cNvGrpSpPr/>
              <p:nvPr/>
            </p:nvGrpSpPr>
            <p:grpSpPr>
              <a:xfrm>
                <a:off x="11305242" y="2003776"/>
                <a:ext cx="354194" cy="439406"/>
                <a:chOff x="5548313" y="2084388"/>
                <a:chExt cx="547688" cy="679451"/>
              </a:xfrm>
              <a:grpFill/>
            </p:grpSpPr>
            <p:sp>
              <p:nvSpPr>
                <p:cNvPr id="39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solidFill>
                      <a:prstClr val="black"/>
                    </a:solidFill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40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solidFill>
                      <a:prstClr val="black"/>
                    </a:solidFill>
                    <a:latin typeface="Century Gothic" panose="020B0502020202020204" pitchFamily="34" charset="0"/>
                  </a:endParaRPr>
                </a:p>
              </p:txBody>
            </p:sp>
          </p:grpSp>
          <p:grpSp>
            <p:nvGrpSpPr>
              <p:cNvPr id="35" name="组合 34"/>
              <p:cNvGrpSpPr/>
              <p:nvPr/>
            </p:nvGrpSpPr>
            <p:grpSpPr>
              <a:xfrm>
                <a:off x="11380187" y="2628491"/>
                <a:ext cx="208353" cy="241263"/>
                <a:chOff x="3792874" y="3138488"/>
                <a:chExt cx="322175" cy="373063"/>
              </a:xfrm>
              <a:grpFill/>
            </p:grpSpPr>
            <p:sp>
              <p:nvSpPr>
                <p:cNvPr id="36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solidFill>
                      <a:prstClr val="black"/>
                    </a:solidFill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37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solidFill>
                      <a:prstClr val="black"/>
                    </a:solidFill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38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solidFill>
                      <a:prstClr val="black"/>
                    </a:solidFill>
                    <a:latin typeface="Century Gothic" panose="020B0502020202020204" pitchFamily="34" charset="0"/>
                  </a:endParaRPr>
                </a:p>
              </p:txBody>
            </p:sp>
          </p:grpSp>
        </p:grpSp>
        <p:grpSp>
          <p:nvGrpSpPr>
            <p:cNvPr id="18" name="组合 17"/>
            <p:cNvGrpSpPr/>
            <p:nvPr/>
          </p:nvGrpSpPr>
          <p:grpSpPr>
            <a:xfrm>
              <a:off x="10861863" y="1977238"/>
              <a:ext cx="649364" cy="3286784"/>
              <a:chOff x="10232762" y="2216649"/>
              <a:chExt cx="405635" cy="2053139"/>
            </a:xfrm>
            <a:grpFill/>
          </p:grpSpPr>
          <p:grpSp>
            <p:nvGrpSpPr>
              <p:cNvPr id="19" name="组合 18"/>
              <p:cNvGrpSpPr/>
              <p:nvPr/>
            </p:nvGrpSpPr>
            <p:grpSpPr>
              <a:xfrm>
                <a:off x="10279016" y="3306476"/>
                <a:ext cx="313128" cy="329555"/>
                <a:chOff x="6113463" y="3541713"/>
                <a:chExt cx="484188" cy="509588"/>
              </a:xfrm>
              <a:grpFill/>
            </p:grpSpPr>
            <p:sp>
              <p:nvSpPr>
                <p:cNvPr id="30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solidFill>
                      <a:prstClr val="black"/>
                    </a:solidFill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31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solidFill>
                      <a:prstClr val="black"/>
                    </a:solidFill>
                    <a:latin typeface="Century Gothic" panose="020B0502020202020204" pitchFamily="34" charset="0"/>
                  </a:endParaRPr>
                </a:p>
              </p:txBody>
            </p:sp>
          </p:grpSp>
          <p:grpSp>
            <p:nvGrpSpPr>
              <p:cNvPr id="20" name="组合 19"/>
              <p:cNvGrpSpPr/>
              <p:nvPr/>
            </p:nvGrpSpPr>
            <p:grpSpPr>
              <a:xfrm>
                <a:off x="10268702" y="2216649"/>
                <a:ext cx="355220" cy="448646"/>
                <a:chOff x="6108700" y="2066926"/>
                <a:chExt cx="549275" cy="693738"/>
              </a:xfrm>
              <a:grpFill/>
            </p:grpSpPr>
            <p:sp>
              <p:nvSpPr>
                <p:cNvPr id="28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solidFill>
                      <a:prstClr val="black"/>
                    </a:solidFill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29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solidFill>
                      <a:prstClr val="black"/>
                    </a:solidFill>
                    <a:latin typeface="Century Gothic" panose="020B0502020202020204" pitchFamily="34" charset="0"/>
                  </a:endParaRPr>
                </a:p>
              </p:txBody>
            </p:sp>
          </p:grpSp>
          <p:grpSp>
            <p:nvGrpSpPr>
              <p:cNvPr id="21" name="组合 20"/>
              <p:cNvGrpSpPr/>
              <p:nvPr/>
            </p:nvGrpSpPr>
            <p:grpSpPr>
              <a:xfrm>
                <a:off x="10332867" y="2868571"/>
                <a:ext cx="238182" cy="205330"/>
                <a:chOff x="6186488" y="2930526"/>
                <a:chExt cx="368300" cy="317500"/>
              </a:xfrm>
              <a:grpFill/>
            </p:grpSpPr>
            <p:sp>
              <p:nvSpPr>
                <p:cNvPr id="25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solidFill>
                      <a:prstClr val="black"/>
                    </a:solidFill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26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solidFill>
                      <a:prstClr val="black"/>
                    </a:solidFill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27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solidFill>
                      <a:prstClr val="black"/>
                    </a:solidFill>
                    <a:latin typeface="Century Gothic" panose="020B0502020202020204" pitchFamily="34" charset="0"/>
                  </a:endParaRPr>
                </a:p>
              </p:txBody>
            </p:sp>
          </p:grpSp>
          <p:grpSp>
            <p:nvGrpSpPr>
              <p:cNvPr id="22" name="组合 21"/>
              <p:cNvGrpSpPr/>
              <p:nvPr/>
            </p:nvGrpSpPr>
            <p:grpSpPr>
              <a:xfrm>
                <a:off x="10232762" y="3871448"/>
                <a:ext cx="405635" cy="398340"/>
                <a:chOff x="11854992" y="1994536"/>
                <a:chExt cx="405635" cy="398340"/>
              </a:xfrm>
              <a:grpFill/>
            </p:grpSpPr>
            <p:sp>
              <p:nvSpPr>
                <p:cNvPr id="23" name="Freeform 11"/>
                <p:cNvSpPr>
                  <a:spLocks noEditPoints="1"/>
                </p:cNvSpPr>
                <p:nvPr/>
              </p:nvSpPr>
              <p:spPr bwMode="auto">
                <a:xfrm>
                  <a:off x="11976099" y="1994536"/>
                  <a:ext cx="284528" cy="398340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solidFill>
                      <a:prstClr val="black"/>
                    </a:solidFill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24" name="Freeform 12"/>
                <p:cNvSpPr/>
                <p:nvPr/>
              </p:nvSpPr>
              <p:spPr bwMode="auto">
                <a:xfrm>
                  <a:off x="11854992" y="2009127"/>
                  <a:ext cx="153208" cy="383749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solidFill>
                      <a:prstClr val="black"/>
                    </a:solidFill>
                    <a:latin typeface="Century Gothic" panose="020B0502020202020204" pitchFamily="34" charset="0"/>
                  </a:endParaRPr>
                </a:p>
              </p:txBody>
            </p:sp>
          </p:grpSp>
        </p:grpSp>
      </p:grpSp>
      <p:pic>
        <p:nvPicPr>
          <p:cNvPr id="41" name="图片 40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474738" y="515429"/>
            <a:ext cx="2295327" cy="504694"/>
          </a:xfrm>
          <a:prstGeom prst="rect">
            <a:avLst/>
          </a:prstGeom>
        </p:spPr>
      </p:pic>
      <p:cxnSp>
        <p:nvCxnSpPr>
          <p:cNvPr id="42" name="直接连接符 41"/>
          <p:cNvCxnSpPr/>
          <p:nvPr userDrawn="1"/>
        </p:nvCxnSpPr>
        <p:spPr>
          <a:xfrm>
            <a:off x="2927998" y="1355988"/>
            <a:ext cx="0" cy="458984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 userDrawn="1"/>
        </p:nvCxnSpPr>
        <p:spPr>
          <a:xfrm>
            <a:off x="11522544" y="1400593"/>
            <a:ext cx="0" cy="4545237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4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图片 38"/>
          <p:cNvPicPr>
            <a:picLocks noChangeAspect="1"/>
          </p:cNvPicPr>
          <p:nvPr userDrawn="1"/>
        </p:nvPicPr>
        <p:blipFill rotWithShape="1">
          <a:blip r:embed="rId2" cstate="hqprint"/>
          <a:srcRect/>
          <a:stretch>
            <a:fillRect/>
          </a:stretch>
        </p:blipFill>
        <p:spPr>
          <a:xfrm>
            <a:off x="-10414" y="0"/>
            <a:ext cx="8336943" cy="6860043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-10414" y="0"/>
            <a:ext cx="12202413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100000"/>
                  <a:alpha val="0"/>
                </a:schemeClr>
              </a:gs>
              <a:gs pos="50000">
                <a:schemeClr val="accent1">
                  <a:lumMod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dirty="0">
              <a:solidFill>
                <a:prstClr val="white"/>
              </a:solidFill>
            </a:endParaRPr>
          </a:p>
        </p:txBody>
      </p:sp>
      <p:grpSp>
        <p:nvGrpSpPr>
          <p:cNvPr id="15" name="组合 14"/>
          <p:cNvGrpSpPr/>
          <p:nvPr userDrawn="1"/>
        </p:nvGrpSpPr>
        <p:grpSpPr>
          <a:xfrm>
            <a:off x="7382858" y="5927166"/>
            <a:ext cx="4041392" cy="448671"/>
            <a:chOff x="582366" y="5719539"/>
            <a:chExt cx="6136451" cy="681262"/>
          </a:xfrm>
          <a:gradFill flip="none" rotWithShape="1">
            <a:gsLst>
              <a:gs pos="100000">
                <a:schemeClr val="bg1">
                  <a:alpha val="12000"/>
                </a:schemeClr>
              </a:gs>
              <a:gs pos="0">
                <a:schemeClr val="bg1">
                  <a:alpha val="4000"/>
                </a:schemeClr>
              </a:gs>
            </a:gsLst>
            <a:lin ang="16200000" scaled="1"/>
            <a:tileRect/>
          </a:gradFill>
        </p:grpSpPr>
        <p:grpSp>
          <p:nvGrpSpPr>
            <p:cNvPr id="16" name="组合 15"/>
            <p:cNvGrpSpPr/>
            <p:nvPr/>
          </p:nvGrpSpPr>
          <p:grpSpPr>
            <a:xfrm>
              <a:off x="4043374" y="5725999"/>
              <a:ext cx="2675443" cy="667232"/>
              <a:chOff x="10340336" y="2247899"/>
              <a:chExt cx="2724438" cy="679451"/>
            </a:xfrm>
            <a:grpFill/>
          </p:grpSpPr>
          <p:sp>
            <p:nvSpPr>
              <p:cNvPr id="30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prstClr val="black"/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31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prstClr val="black"/>
                  </a:solidFill>
                  <a:latin typeface="Century Gothic" panose="020B0502020202020204" pitchFamily="34" charset="0"/>
                </a:endParaRPr>
              </a:p>
            </p:txBody>
          </p:sp>
          <p:grpSp>
            <p:nvGrpSpPr>
              <p:cNvPr id="32" name="组合 31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37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solidFill>
                      <a:prstClr val="black"/>
                    </a:solidFill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38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solidFill>
                      <a:prstClr val="black"/>
                    </a:solidFill>
                    <a:latin typeface="Century Gothic" panose="020B0502020202020204" pitchFamily="34" charset="0"/>
                  </a:endParaRPr>
                </a:p>
              </p:txBody>
            </p:sp>
          </p:grpSp>
          <p:grpSp>
            <p:nvGrpSpPr>
              <p:cNvPr id="33" name="组合 32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34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solidFill>
                      <a:prstClr val="black"/>
                    </a:solidFill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35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solidFill>
                      <a:prstClr val="black"/>
                    </a:solidFill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36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solidFill>
                      <a:prstClr val="black"/>
                    </a:solidFill>
                    <a:latin typeface="Century Gothic" panose="020B0502020202020204" pitchFamily="34" charset="0"/>
                  </a:endParaRPr>
                </a:p>
              </p:txBody>
            </p:sp>
          </p:grpSp>
        </p:grpSp>
        <p:grpSp>
          <p:nvGrpSpPr>
            <p:cNvPr id="17" name="组合 16"/>
            <p:cNvGrpSpPr/>
            <p:nvPr/>
          </p:nvGrpSpPr>
          <p:grpSpPr>
            <a:xfrm>
              <a:off x="582366" y="5719539"/>
              <a:ext cx="2716733" cy="681262"/>
              <a:chOff x="6738929" y="2270918"/>
              <a:chExt cx="2766486" cy="693738"/>
            </a:xfrm>
            <a:grpFill/>
          </p:grpSpPr>
          <p:grpSp>
            <p:nvGrpSpPr>
              <p:cNvPr id="18" name="组合 17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28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solidFill>
                      <a:prstClr val="black"/>
                    </a:solidFill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29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solidFill>
                      <a:prstClr val="black"/>
                    </a:solidFill>
                    <a:latin typeface="Century Gothic" panose="020B0502020202020204" pitchFamily="34" charset="0"/>
                  </a:endParaRPr>
                </a:p>
              </p:txBody>
            </p:sp>
          </p:grpSp>
          <p:grpSp>
            <p:nvGrpSpPr>
              <p:cNvPr id="19" name="组合 18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26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solidFill>
                      <a:prstClr val="black"/>
                    </a:solidFill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27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solidFill>
                      <a:prstClr val="black"/>
                    </a:solidFill>
                    <a:latin typeface="Century Gothic" panose="020B0502020202020204" pitchFamily="34" charset="0"/>
                  </a:endParaRPr>
                </a:p>
              </p:txBody>
            </p:sp>
          </p:grpSp>
          <p:grpSp>
            <p:nvGrpSpPr>
              <p:cNvPr id="20" name="组合 19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23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solidFill>
                      <a:prstClr val="black"/>
                    </a:solidFill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24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solidFill>
                      <a:prstClr val="black"/>
                    </a:solidFill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25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solidFill>
                      <a:prstClr val="black"/>
                    </a:solidFill>
                    <a:latin typeface="Century Gothic" panose="020B0502020202020204" pitchFamily="34" charset="0"/>
                  </a:endParaRPr>
                </a:p>
              </p:txBody>
            </p:sp>
          </p:grpSp>
          <p:sp>
            <p:nvSpPr>
              <p:cNvPr id="21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prstClr val="black"/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22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prstClr val="black"/>
                  </a:solidFill>
                  <a:latin typeface="Century Gothic" panose="020B0502020202020204" pitchFamily="34" charset="0"/>
                </a:endParaRPr>
              </a:p>
            </p:txBody>
          </p:sp>
        </p:grpSp>
      </p:grpSp>
      <p:pic>
        <p:nvPicPr>
          <p:cNvPr id="40" name="图片 39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9403566" y="501046"/>
            <a:ext cx="2203058" cy="616640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5-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-6352" y="0"/>
            <a:ext cx="12198351" cy="5024521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-6351" y="0"/>
            <a:ext cx="12198349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0"/>
                </a:schemeClr>
              </a:gs>
              <a:gs pos="66000">
                <a:schemeClr val="accent1">
                  <a:lumMod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dirty="0">
              <a:solidFill>
                <a:prstClr val="white"/>
              </a:solidFill>
            </a:endParaRPr>
          </a:p>
        </p:txBody>
      </p:sp>
      <p:cxnSp>
        <p:nvCxnSpPr>
          <p:cNvPr id="9" name="直接连接符 8"/>
          <p:cNvCxnSpPr/>
          <p:nvPr userDrawn="1"/>
        </p:nvCxnSpPr>
        <p:spPr>
          <a:xfrm>
            <a:off x="660400" y="4550546"/>
            <a:ext cx="10858500" cy="0"/>
          </a:xfrm>
          <a:prstGeom prst="line">
            <a:avLst/>
          </a:prstGeom>
          <a:ln w="9525" cmpd="sng">
            <a:gradFill>
              <a:gsLst>
                <a:gs pos="50000">
                  <a:srgbClr val="F3F8FF">
                    <a:alpha val="77000"/>
                  </a:srgbClr>
                </a:gs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23405" y="2402693"/>
            <a:ext cx="4785100" cy="477494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4" cstate="screen"/>
          <a:srcRect l="6610" b="12305"/>
          <a:stretch>
            <a:fillRect/>
          </a:stretch>
        </p:blipFill>
        <p:spPr>
          <a:xfrm>
            <a:off x="14873" y="5340546"/>
            <a:ext cx="6018099" cy="1518363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4" cstate="screen"/>
          <a:srcRect l="6610" b="12305"/>
          <a:stretch>
            <a:fillRect/>
          </a:stretch>
        </p:blipFill>
        <p:spPr>
          <a:xfrm flipH="1">
            <a:off x="6154789" y="5340546"/>
            <a:ext cx="6018099" cy="1518363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>
            <a:off x="5018002" y="2568943"/>
            <a:ext cx="2143294" cy="599913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5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 cstate="hqprint"/>
          <a:srcRect/>
          <a:stretch>
            <a:fillRect/>
          </a:stretch>
        </p:blipFill>
        <p:spPr>
          <a:xfrm>
            <a:off x="0" y="0"/>
            <a:ext cx="12192000" cy="5902493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bg1">
                  <a:alpha val="30000"/>
                </a:schemeClr>
              </a:gs>
              <a:gs pos="60000">
                <a:schemeClr val="accent1">
                  <a:lumMod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dirty="0">
              <a:solidFill>
                <a:prstClr val="white"/>
              </a:solidFill>
            </a:endParaRPr>
          </a:p>
        </p:txBody>
      </p:sp>
      <p:cxnSp>
        <p:nvCxnSpPr>
          <p:cNvPr id="9" name="直接连接符 8"/>
          <p:cNvCxnSpPr/>
          <p:nvPr userDrawn="1"/>
        </p:nvCxnSpPr>
        <p:spPr>
          <a:xfrm>
            <a:off x="660400" y="4626145"/>
            <a:ext cx="10858500" cy="0"/>
          </a:xfrm>
          <a:prstGeom prst="line">
            <a:avLst/>
          </a:prstGeom>
          <a:ln w="9525" cmpd="sng">
            <a:gradFill>
              <a:gsLst>
                <a:gs pos="50000">
                  <a:srgbClr val="F3F8FF">
                    <a:alpha val="77000"/>
                  </a:srgbClr>
                </a:gs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图片 13"/>
          <p:cNvPicPr>
            <a:picLocks noChangeAspect="1"/>
          </p:cNvPicPr>
          <p:nvPr userDrawn="1"/>
        </p:nvPicPr>
        <p:blipFill rotWithShape="1">
          <a:blip r:embed="rId3" cstate="screen"/>
          <a:srcRect l="6610" b="12305"/>
          <a:stretch>
            <a:fillRect/>
          </a:stretch>
        </p:blipFill>
        <p:spPr>
          <a:xfrm flipV="1">
            <a:off x="14873" y="-15231"/>
            <a:ext cx="6018099" cy="1518363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3" cstate="screen"/>
          <a:srcRect l="6610" b="12305"/>
          <a:stretch>
            <a:fillRect/>
          </a:stretch>
        </p:blipFill>
        <p:spPr>
          <a:xfrm flipH="1" flipV="1">
            <a:off x="6154789" y="-15231"/>
            <a:ext cx="6018099" cy="1518363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5018002" y="2577573"/>
            <a:ext cx="2143294" cy="599913"/>
          </a:xfrm>
          <a:prstGeom prst="rect">
            <a:avLst/>
          </a:prstGeom>
        </p:spPr>
      </p:pic>
      <p:grpSp>
        <p:nvGrpSpPr>
          <p:cNvPr id="17" name="组合 16"/>
          <p:cNvGrpSpPr/>
          <p:nvPr userDrawn="1"/>
        </p:nvGrpSpPr>
        <p:grpSpPr>
          <a:xfrm>
            <a:off x="3040886" y="5719548"/>
            <a:ext cx="6136451" cy="681262"/>
            <a:chOff x="582366" y="5719539"/>
            <a:chExt cx="6136451" cy="681262"/>
          </a:xfrm>
          <a:gradFill flip="none" rotWithShape="1">
            <a:gsLst>
              <a:gs pos="100000">
                <a:schemeClr val="bg1">
                  <a:alpha val="9000"/>
                </a:schemeClr>
              </a:gs>
              <a:gs pos="0">
                <a:schemeClr val="bg1">
                  <a:alpha val="3000"/>
                </a:schemeClr>
              </a:gs>
            </a:gsLst>
            <a:lin ang="16200000" scaled="1"/>
            <a:tileRect/>
          </a:gradFill>
        </p:grpSpPr>
        <p:grpSp>
          <p:nvGrpSpPr>
            <p:cNvPr id="18" name="组合 17"/>
            <p:cNvGrpSpPr/>
            <p:nvPr/>
          </p:nvGrpSpPr>
          <p:grpSpPr>
            <a:xfrm>
              <a:off x="4043374" y="5725999"/>
              <a:ext cx="2675443" cy="667232"/>
              <a:chOff x="10340336" y="2247899"/>
              <a:chExt cx="2724438" cy="679451"/>
            </a:xfrm>
            <a:grpFill/>
          </p:grpSpPr>
          <p:sp>
            <p:nvSpPr>
              <p:cNvPr id="32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prstClr val="black"/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33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prstClr val="black"/>
                  </a:solidFill>
                  <a:latin typeface="Century Gothic" panose="020B0502020202020204" pitchFamily="34" charset="0"/>
                </a:endParaRPr>
              </a:p>
            </p:txBody>
          </p:sp>
          <p:grpSp>
            <p:nvGrpSpPr>
              <p:cNvPr id="34" name="组合 33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39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solidFill>
                      <a:prstClr val="black"/>
                    </a:solidFill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40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solidFill>
                      <a:prstClr val="black"/>
                    </a:solidFill>
                    <a:latin typeface="Century Gothic" panose="020B0502020202020204" pitchFamily="34" charset="0"/>
                  </a:endParaRPr>
                </a:p>
              </p:txBody>
            </p:sp>
          </p:grpSp>
          <p:grpSp>
            <p:nvGrpSpPr>
              <p:cNvPr id="35" name="组合 34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36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solidFill>
                      <a:prstClr val="black"/>
                    </a:solidFill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37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solidFill>
                      <a:prstClr val="black"/>
                    </a:solidFill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38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solidFill>
                      <a:prstClr val="black"/>
                    </a:solidFill>
                    <a:latin typeface="Century Gothic" panose="020B0502020202020204" pitchFamily="34" charset="0"/>
                  </a:endParaRPr>
                </a:p>
              </p:txBody>
            </p:sp>
          </p:grpSp>
        </p:grpSp>
        <p:grpSp>
          <p:nvGrpSpPr>
            <p:cNvPr id="19" name="组合 18"/>
            <p:cNvGrpSpPr/>
            <p:nvPr/>
          </p:nvGrpSpPr>
          <p:grpSpPr>
            <a:xfrm>
              <a:off x="582366" y="5719539"/>
              <a:ext cx="2716733" cy="681262"/>
              <a:chOff x="6738929" y="2270918"/>
              <a:chExt cx="2766486" cy="693738"/>
            </a:xfrm>
            <a:grpFill/>
          </p:grpSpPr>
          <p:grpSp>
            <p:nvGrpSpPr>
              <p:cNvPr id="20" name="组合 19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30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solidFill>
                      <a:prstClr val="black"/>
                    </a:solidFill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31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solidFill>
                      <a:prstClr val="black"/>
                    </a:solidFill>
                    <a:latin typeface="Century Gothic" panose="020B0502020202020204" pitchFamily="34" charset="0"/>
                  </a:endParaRPr>
                </a:p>
              </p:txBody>
            </p:sp>
          </p:grpSp>
          <p:grpSp>
            <p:nvGrpSpPr>
              <p:cNvPr id="21" name="组合 20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28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solidFill>
                      <a:prstClr val="black"/>
                    </a:solidFill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29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solidFill>
                      <a:prstClr val="black"/>
                    </a:solidFill>
                    <a:latin typeface="Century Gothic" panose="020B0502020202020204" pitchFamily="34" charset="0"/>
                  </a:endParaRPr>
                </a:p>
              </p:txBody>
            </p:sp>
          </p:grpSp>
          <p:grpSp>
            <p:nvGrpSpPr>
              <p:cNvPr id="22" name="组合 21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25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solidFill>
                      <a:prstClr val="black"/>
                    </a:solidFill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26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solidFill>
                      <a:prstClr val="black"/>
                    </a:solidFill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27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solidFill>
                      <a:prstClr val="black"/>
                    </a:solidFill>
                    <a:latin typeface="Century Gothic" panose="020B0502020202020204" pitchFamily="34" charset="0"/>
                  </a:endParaRPr>
                </a:p>
              </p:txBody>
            </p:sp>
          </p:grpSp>
          <p:sp>
            <p:nvSpPr>
              <p:cNvPr id="23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prstClr val="black"/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24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prstClr val="black"/>
                  </a:solidFill>
                  <a:latin typeface="Century Gothic" panose="020B0502020202020204" pitchFamily="34" charset="0"/>
                </a:endParaRPr>
              </a:p>
            </p:txBody>
          </p:sp>
        </p:grpSp>
      </p:grpSp>
    </p:spTree>
  </p:cSld>
  <p:clrMapOvr>
    <a:masterClrMapping/>
  </p:clrMapOvr>
  <p:transition spd="med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样式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529" y="-2924"/>
            <a:ext cx="12193057" cy="3633531"/>
          </a:xfrm>
          <a:prstGeom prst="rect">
            <a:avLst/>
          </a:prstGeom>
        </p:spPr>
      </p:pic>
      <p:sp>
        <p:nvSpPr>
          <p:cNvPr id="37" name="任意形状 36"/>
          <p:cNvSpPr/>
          <p:nvPr userDrawn="1"/>
        </p:nvSpPr>
        <p:spPr>
          <a:xfrm>
            <a:off x="-134112" y="-106934"/>
            <a:ext cx="12468264" cy="3829332"/>
          </a:xfrm>
          <a:custGeom>
            <a:avLst/>
            <a:gdLst>
              <a:gd name="connsiteX0" fmla="*/ 0 w 12192000"/>
              <a:gd name="connsiteY0" fmla="*/ 0 h 3632200"/>
              <a:gd name="connsiteX1" fmla="*/ 12192000 w 12192000"/>
              <a:gd name="connsiteY1" fmla="*/ 0 h 3632200"/>
              <a:gd name="connsiteX2" fmla="*/ 12192000 w 12192000"/>
              <a:gd name="connsiteY2" fmla="*/ 2602097 h 3632200"/>
              <a:gd name="connsiteX3" fmla="*/ 11858362 w 12192000"/>
              <a:gd name="connsiteY3" fmla="*/ 2747371 h 3632200"/>
              <a:gd name="connsiteX4" fmla="*/ 6859519 w 12192000"/>
              <a:gd name="connsiteY4" fmla="*/ 3619648 h 3632200"/>
              <a:gd name="connsiteX5" fmla="*/ 6096062 w 12192000"/>
              <a:gd name="connsiteY5" fmla="*/ 3632200 h 3632200"/>
              <a:gd name="connsiteX6" fmla="*/ 6095939 w 12192000"/>
              <a:gd name="connsiteY6" fmla="*/ 3632200 h 3632200"/>
              <a:gd name="connsiteX7" fmla="*/ 5332482 w 12192000"/>
              <a:gd name="connsiteY7" fmla="*/ 3619648 h 3632200"/>
              <a:gd name="connsiteX8" fmla="*/ 333638 w 12192000"/>
              <a:gd name="connsiteY8" fmla="*/ 2747371 h 3632200"/>
              <a:gd name="connsiteX9" fmla="*/ 0 w 12192000"/>
              <a:gd name="connsiteY9" fmla="*/ 2602097 h 363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3632200">
                <a:moveTo>
                  <a:pt x="0" y="0"/>
                </a:moveTo>
                <a:lnTo>
                  <a:pt x="12192000" y="0"/>
                </a:lnTo>
                <a:lnTo>
                  <a:pt x="12192000" y="2602097"/>
                </a:lnTo>
                <a:lnTo>
                  <a:pt x="11858362" y="2747371"/>
                </a:lnTo>
                <a:cubicBezTo>
                  <a:pt x="10640880" y="3227716"/>
                  <a:pt x="8867829" y="3553239"/>
                  <a:pt x="6859519" y="3619648"/>
                </a:cubicBezTo>
                <a:lnTo>
                  <a:pt x="6096062" y="3632200"/>
                </a:lnTo>
                <a:lnTo>
                  <a:pt x="6095939" y="3632200"/>
                </a:lnTo>
                <a:lnTo>
                  <a:pt x="5332482" y="3619648"/>
                </a:lnTo>
                <a:cubicBezTo>
                  <a:pt x="3324171" y="3553239"/>
                  <a:pt x="1551120" y="3227716"/>
                  <a:pt x="333638" y="2747371"/>
                </a:cubicBezTo>
                <a:lnTo>
                  <a:pt x="0" y="2602097"/>
                </a:lnTo>
                <a:close/>
              </a:path>
            </a:pathLst>
          </a:cu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noAutofit/>
          </a:bodyPr>
          <a:lstStyle/>
          <a:p>
            <a:pPr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endParaRPr kumimoji="1" lang="zh-CN" altLang="en-US" sz="20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1" name="矩形 40"/>
          <p:cNvSpPr/>
          <p:nvPr userDrawn="1"/>
        </p:nvSpPr>
        <p:spPr>
          <a:xfrm>
            <a:off x="0" y="0"/>
            <a:ext cx="12192000" cy="163286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normAutofit fontScale="25000" lnSpcReduction="20000"/>
          </a:bodyPr>
          <a:lstStyle/>
          <a:p>
            <a:pPr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endParaRPr kumimoji="1" lang="zh-CN" altLang="en-US" sz="20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42" name="图片 41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5502191" y="3048198"/>
            <a:ext cx="1193467" cy="1192626"/>
          </a:xfrm>
          <a:prstGeom prst="rect">
            <a:avLst/>
          </a:prstGeom>
        </p:spPr>
      </p:pic>
      <p:sp>
        <p:nvSpPr>
          <p:cNvPr id="43" name="文本框 42"/>
          <p:cNvSpPr txBox="1"/>
          <p:nvPr userDrawn="1"/>
        </p:nvSpPr>
        <p:spPr>
          <a:xfrm>
            <a:off x="150844" y="6174148"/>
            <a:ext cx="2156520" cy="617431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>
            <a:spAutoFit/>
          </a:bodyPr>
          <a:lstStyle/>
          <a:p>
            <a:pPr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400" b="1" spc="100" dirty="0">
                <a:solidFill>
                  <a:srgbClr val="A2A2A2"/>
                </a:solidFill>
              </a:rPr>
              <a:t>BIT</a:t>
            </a:r>
            <a:r>
              <a:rPr lang="en-US" altLang="zh-CN" sz="1400" spc="100" dirty="0">
                <a:solidFill>
                  <a:srgbClr val="A2A2A2"/>
                </a:solidFill>
              </a:rPr>
              <a:t> </a:t>
            </a:r>
            <a:r>
              <a:rPr lang="en-US" altLang="zh-CN" sz="1400" b="1" spc="100" dirty="0">
                <a:solidFill>
                  <a:srgbClr val="A2A2A2"/>
                </a:solidFill>
              </a:rPr>
              <a:t>|</a:t>
            </a:r>
            <a:r>
              <a:rPr lang="en-US" altLang="zh-CN" sz="1400" spc="100" dirty="0">
                <a:solidFill>
                  <a:srgbClr val="A2A2A2"/>
                </a:solidFill>
              </a:rPr>
              <a:t> </a:t>
            </a:r>
            <a:r>
              <a:rPr lang="en-US" altLang="zh-CN" sz="1400" b="1" spc="100" dirty="0">
                <a:solidFill>
                  <a:srgbClr val="A2A2A2"/>
                </a:solidFill>
              </a:rPr>
              <a:t>SINCE 1940</a:t>
            </a:r>
            <a:endParaRPr lang="zh-CN" altLang="en-US" sz="1400" b="1" spc="100" dirty="0">
              <a:solidFill>
                <a:srgbClr val="A2A2A2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44" name="组合 43"/>
          <p:cNvGrpSpPr/>
          <p:nvPr userDrawn="1"/>
        </p:nvGrpSpPr>
        <p:grpSpPr>
          <a:xfrm>
            <a:off x="10083479" y="6400645"/>
            <a:ext cx="1765866" cy="192031"/>
            <a:chOff x="598941" y="6399999"/>
            <a:chExt cx="2542613" cy="276499"/>
          </a:xfrm>
          <a:solidFill>
            <a:schemeClr val="bg1">
              <a:lumMod val="65000"/>
            </a:schemeClr>
          </a:solidFill>
        </p:grpSpPr>
        <p:grpSp>
          <p:nvGrpSpPr>
            <p:cNvPr id="45" name="组合 44"/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59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prstClr val="black"/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60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prstClr val="black"/>
                  </a:solidFill>
                  <a:latin typeface="Century Gothic" panose="020B0502020202020204" pitchFamily="34" charset="0"/>
                </a:endParaRPr>
              </a:p>
            </p:txBody>
          </p:sp>
          <p:grpSp>
            <p:nvGrpSpPr>
              <p:cNvPr id="61" name="组合 60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66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solidFill>
                      <a:prstClr val="black"/>
                    </a:solidFill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67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solidFill>
                      <a:prstClr val="black"/>
                    </a:solidFill>
                    <a:latin typeface="Century Gothic" panose="020B0502020202020204" pitchFamily="34" charset="0"/>
                  </a:endParaRPr>
                </a:p>
              </p:txBody>
            </p:sp>
          </p:grpSp>
          <p:grpSp>
            <p:nvGrpSpPr>
              <p:cNvPr id="62" name="组合 61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63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solidFill>
                      <a:prstClr val="black"/>
                    </a:solidFill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64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solidFill>
                      <a:prstClr val="black"/>
                    </a:solidFill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65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solidFill>
                      <a:prstClr val="black"/>
                    </a:solidFill>
                    <a:latin typeface="Century Gothic" panose="020B0502020202020204" pitchFamily="34" charset="0"/>
                  </a:endParaRPr>
                </a:p>
              </p:txBody>
            </p:sp>
          </p:grpSp>
        </p:grpSp>
        <p:grpSp>
          <p:nvGrpSpPr>
            <p:cNvPr id="46" name="组合 45"/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47" name="组合 46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57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solidFill>
                      <a:prstClr val="black"/>
                    </a:solidFill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58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solidFill>
                      <a:prstClr val="black"/>
                    </a:solidFill>
                    <a:latin typeface="Century Gothic" panose="020B0502020202020204" pitchFamily="34" charset="0"/>
                  </a:endParaRPr>
                </a:p>
              </p:txBody>
            </p:sp>
          </p:grpSp>
          <p:grpSp>
            <p:nvGrpSpPr>
              <p:cNvPr id="48" name="组合 47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55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solidFill>
                      <a:prstClr val="black"/>
                    </a:solidFill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56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solidFill>
                      <a:prstClr val="black"/>
                    </a:solidFill>
                    <a:latin typeface="Century Gothic" panose="020B0502020202020204" pitchFamily="34" charset="0"/>
                  </a:endParaRPr>
                </a:p>
              </p:txBody>
            </p:sp>
          </p:grpSp>
          <p:grpSp>
            <p:nvGrpSpPr>
              <p:cNvPr id="49" name="组合 48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52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solidFill>
                      <a:prstClr val="black"/>
                    </a:solidFill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53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solidFill>
                      <a:prstClr val="black"/>
                    </a:solidFill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54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solidFill>
                      <a:prstClr val="black"/>
                    </a:solidFill>
                    <a:latin typeface="Century Gothic" panose="020B0502020202020204" pitchFamily="34" charset="0"/>
                  </a:endParaRPr>
                </a:p>
              </p:txBody>
            </p:sp>
          </p:grpSp>
          <p:sp>
            <p:nvSpPr>
              <p:cNvPr id="50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prstClr val="black"/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51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prstClr val="black"/>
                  </a:solidFill>
                  <a:latin typeface="Century Gothic" panose="020B0502020202020204" pitchFamily="34" charset="0"/>
                </a:endParaRPr>
              </a:p>
            </p:txBody>
          </p:sp>
        </p:grpSp>
      </p:grpSp>
    </p:spTree>
  </p:cSld>
  <p:clrMapOvr>
    <a:masterClrMapping/>
  </p:clrMapOvr>
  <p:transition spd="med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样式7-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3057" cy="4066384"/>
          </a:xfrm>
          <a:prstGeom prst="rect">
            <a:avLst/>
          </a:prstGeom>
        </p:spPr>
      </p:pic>
      <p:sp>
        <p:nvSpPr>
          <p:cNvPr id="19" name="任意多边形: 形状 20"/>
          <p:cNvSpPr/>
          <p:nvPr userDrawn="1"/>
        </p:nvSpPr>
        <p:spPr>
          <a:xfrm rot="10800000">
            <a:off x="-18" y="0"/>
            <a:ext cx="12192001" cy="4066750"/>
          </a:xfrm>
          <a:custGeom>
            <a:avLst/>
            <a:gdLst>
              <a:gd name="connsiteX0" fmla="*/ 12192000 w 12192001"/>
              <a:gd name="connsiteY0" fmla="*/ 4062881 h 4062881"/>
              <a:gd name="connsiteX1" fmla="*/ 0 w 12192001"/>
              <a:gd name="connsiteY1" fmla="*/ 4062881 h 4062881"/>
              <a:gd name="connsiteX2" fmla="*/ 0 w 12192001"/>
              <a:gd name="connsiteY2" fmla="*/ 1441627 h 4062881"/>
              <a:gd name="connsiteX3" fmla="*/ 7949 w 12192001"/>
              <a:gd name="connsiteY3" fmla="*/ 1441627 h 4062881"/>
              <a:gd name="connsiteX4" fmla="*/ 6105511 w 12192001"/>
              <a:gd name="connsiteY4" fmla="*/ 0 h 4062881"/>
              <a:gd name="connsiteX5" fmla="*/ 12184078 w 12192001"/>
              <a:gd name="connsiteY5" fmla="*/ 1441627 h 4062881"/>
              <a:gd name="connsiteX6" fmla="*/ 12192000 w 12192001"/>
              <a:gd name="connsiteY6" fmla="*/ 1441627 h 4062881"/>
              <a:gd name="connsiteX7" fmla="*/ 12192000 w 12192001"/>
              <a:gd name="connsiteY7" fmla="*/ 1443506 h 4062881"/>
              <a:gd name="connsiteX8" fmla="*/ 12192001 w 12192001"/>
              <a:gd name="connsiteY8" fmla="*/ 1443506 h 4062881"/>
              <a:gd name="connsiteX9" fmla="*/ 12192000 w 12192001"/>
              <a:gd name="connsiteY9" fmla="*/ 1443506 h 4062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1" h="4062881">
                <a:moveTo>
                  <a:pt x="12192000" y="4062881"/>
                </a:moveTo>
                <a:lnTo>
                  <a:pt x="0" y="4062881"/>
                </a:lnTo>
                <a:lnTo>
                  <a:pt x="0" y="1441627"/>
                </a:lnTo>
                <a:lnTo>
                  <a:pt x="7949" y="1441627"/>
                </a:lnTo>
                <a:lnTo>
                  <a:pt x="6105511" y="0"/>
                </a:lnTo>
                <a:lnTo>
                  <a:pt x="12184078" y="1441627"/>
                </a:lnTo>
                <a:lnTo>
                  <a:pt x="12192000" y="1441627"/>
                </a:lnTo>
                <a:lnTo>
                  <a:pt x="12192000" y="1443506"/>
                </a:lnTo>
                <a:lnTo>
                  <a:pt x="12192001" y="1443506"/>
                </a:lnTo>
                <a:lnTo>
                  <a:pt x="12192000" y="1443506"/>
                </a:lnTo>
                <a:close/>
              </a:path>
            </a:pathLst>
          </a:custGeom>
          <a:solidFill>
            <a:srgbClr val="006434">
              <a:alpha val="8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dirty="0">
              <a:solidFill>
                <a:prstClr val="white"/>
              </a:solidFill>
            </a:endParaRPr>
          </a:p>
        </p:txBody>
      </p:sp>
      <p:sp>
        <p:nvSpPr>
          <p:cNvPr id="20" name="任意多边形: 形状 44"/>
          <p:cNvSpPr/>
          <p:nvPr userDrawn="1"/>
        </p:nvSpPr>
        <p:spPr>
          <a:xfrm>
            <a:off x="0" y="2329236"/>
            <a:ext cx="12191985" cy="1809343"/>
          </a:xfrm>
          <a:custGeom>
            <a:avLst/>
            <a:gdLst>
              <a:gd name="connsiteX0" fmla="*/ 11511615 w 12185612"/>
              <a:gd name="connsiteY0" fmla="*/ 0 h 1809343"/>
              <a:gd name="connsiteX1" fmla="*/ 12185612 w 12185612"/>
              <a:gd name="connsiteY1" fmla="*/ 134799 h 1809343"/>
              <a:gd name="connsiteX2" fmla="*/ 12185612 w 12185612"/>
              <a:gd name="connsiteY2" fmla="*/ 319795 h 1809343"/>
              <a:gd name="connsiteX3" fmla="*/ 11769269 w 12185612"/>
              <a:gd name="connsiteY3" fmla="*/ 431005 h 1809343"/>
              <a:gd name="connsiteX4" fmla="*/ 6098388 w 12185612"/>
              <a:gd name="connsiteY4" fmla="*/ 1809343 h 1809343"/>
              <a:gd name="connsiteX5" fmla="*/ 1030855 w 12185612"/>
              <a:gd name="connsiteY5" fmla="*/ 612528 h 1809343"/>
              <a:gd name="connsiteX6" fmla="*/ 0 w 12185612"/>
              <a:gd name="connsiteY6" fmla="*/ 339538 h 1809343"/>
              <a:gd name="connsiteX7" fmla="*/ 0 w 12185612"/>
              <a:gd name="connsiteY7" fmla="*/ 81678 h 1809343"/>
              <a:gd name="connsiteX8" fmla="*/ 637104 w 12185612"/>
              <a:gd name="connsiteY8" fmla="*/ 607 h 1809343"/>
              <a:gd name="connsiteX9" fmla="*/ 6098821 w 12185612"/>
              <a:gd name="connsiteY9" fmla="*/ 1643974 h 1809343"/>
              <a:gd name="connsiteX10" fmla="*/ 11511615 w 12185612"/>
              <a:gd name="connsiteY10" fmla="*/ 0 h 1809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85612" h="1809343">
                <a:moveTo>
                  <a:pt x="11511615" y="0"/>
                </a:moveTo>
                <a:lnTo>
                  <a:pt x="12185612" y="134799"/>
                </a:lnTo>
                <a:lnTo>
                  <a:pt x="12185612" y="319795"/>
                </a:lnTo>
                <a:lnTo>
                  <a:pt x="11769269" y="431005"/>
                </a:lnTo>
                <a:cubicBezTo>
                  <a:pt x="9878327" y="928737"/>
                  <a:pt x="8015827" y="1369040"/>
                  <a:pt x="6098388" y="1809343"/>
                </a:cubicBezTo>
                <a:cubicBezTo>
                  <a:pt x="4410640" y="1441212"/>
                  <a:pt x="2720033" y="1046292"/>
                  <a:pt x="1030855" y="612528"/>
                </a:cubicBezTo>
                <a:lnTo>
                  <a:pt x="0" y="339538"/>
                </a:lnTo>
                <a:lnTo>
                  <a:pt x="0" y="81678"/>
                </a:lnTo>
                <a:lnTo>
                  <a:pt x="637104" y="607"/>
                </a:lnTo>
                <a:cubicBezTo>
                  <a:pt x="2471646" y="662696"/>
                  <a:pt x="4302378" y="1200960"/>
                  <a:pt x="6098821" y="1643974"/>
                </a:cubicBezTo>
                <a:cubicBezTo>
                  <a:pt x="7974840" y="1162658"/>
                  <a:pt x="9749895" y="681341"/>
                  <a:pt x="1151161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1" name="任意多边形: 形状 49"/>
          <p:cNvSpPr/>
          <p:nvPr userDrawn="1"/>
        </p:nvSpPr>
        <p:spPr>
          <a:xfrm>
            <a:off x="450423" y="2315566"/>
            <a:ext cx="11342509" cy="1691715"/>
          </a:xfrm>
          <a:custGeom>
            <a:avLst/>
            <a:gdLst>
              <a:gd name="connsiteX0" fmla="*/ 9728 w 12217941"/>
              <a:gd name="connsiteY0" fmla="*/ 0 h 1605064"/>
              <a:gd name="connsiteX1" fmla="*/ 6108971 w 12217941"/>
              <a:gd name="connsiteY1" fmla="*/ 1498060 h 1605064"/>
              <a:gd name="connsiteX2" fmla="*/ 12208213 w 12217941"/>
              <a:gd name="connsiteY2" fmla="*/ 19456 h 1605064"/>
              <a:gd name="connsiteX3" fmla="*/ 12217941 w 12217941"/>
              <a:gd name="connsiteY3" fmla="*/ 282103 h 1605064"/>
              <a:gd name="connsiteX4" fmla="*/ 6118698 w 12217941"/>
              <a:gd name="connsiteY4" fmla="*/ 1605064 h 1605064"/>
              <a:gd name="connsiteX5" fmla="*/ 0 w 12217941"/>
              <a:gd name="connsiteY5" fmla="*/ 233464 h 1605064"/>
              <a:gd name="connsiteX6" fmla="*/ 9728 w 12217941"/>
              <a:gd name="connsiteY6" fmla="*/ 0 h 1605064"/>
              <a:gd name="connsiteX0-1" fmla="*/ 0 w 12208213"/>
              <a:gd name="connsiteY0-2" fmla="*/ 0 h 1605064"/>
              <a:gd name="connsiteX1-3" fmla="*/ 6099243 w 12208213"/>
              <a:gd name="connsiteY1-4" fmla="*/ 1498060 h 1605064"/>
              <a:gd name="connsiteX2-5" fmla="*/ 12198485 w 12208213"/>
              <a:gd name="connsiteY2-6" fmla="*/ 19456 h 1605064"/>
              <a:gd name="connsiteX3-7" fmla="*/ 12208213 w 12208213"/>
              <a:gd name="connsiteY3-8" fmla="*/ 282103 h 1605064"/>
              <a:gd name="connsiteX4-9" fmla="*/ 6108970 w 12208213"/>
              <a:gd name="connsiteY4-10" fmla="*/ 1605064 h 1605064"/>
              <a:gd name="connsiteX5-11" fmla="*/ 0 w 12208213"/>
              <a:gd name="connsiteY5-12" fmla="*/ 544749 h 1605064"/>
              <a:gd name="connsiteX6-13" fmla="*/ 0 w 12208213"/>
              <a:gd name="connsiteY6-14" fmla="*/ 0 h 1605064"/>
              <a:gd name="connsiteX0-15" fmla="*/ 0 w 12198485"/>
              <a:gd name="connsiteY0-16" fmla="*/ 0 h 1605064"/>
              <a:gd name="connsiteX1-17" fmla="*/ 6099243 w 12198485"/>
              <a:gd name="connsiteY1-18" fmla="*/ 1498060 h 1605064"/>
              <a:gd name="connsiteX2-19" fmla="*/ 12198485 w 12198485"/>
              <a:gd name="connsiteY2-20" fmla="*/ 19456 h 1605064"/>
              <a:gd name="connsiteX3-21" fmla="*/ 12198485 w 12198485"/>
              <a:gd name="connsiteY3-22" fmla="*/ 603115 h 1605064"/>
              <a:gd name="connsiteX4-23" fmla="*/ 6108970 w 12198485"/>
              <a:gd name="connsiteY4-24" fmla="*/ 1605064 h 1605064"/>
              <a:gd name="connsiteX5-25" fmla="*/ 0 w 12198485"/>
              <a:gd name="connsiteY5-26" fmla="*/ 544749 h 1605064"/>
              <a:gd name="connsiteX6-27" fmla="*/ 0 w 12198485"/>
              <a:gd name="connsiteY6-28" fmla="*/ 0 h 1605064"/>
              <a:gd name="connsiteX0-29" fmla="*/ 0 w 12198485"/>
              <a:gd name="connsiteY0-30" fmla="*/ 0 h 1605064"/>
              <a:gd name="connsiteX1-31" fmla="*/ 6108970 w 12198485"/>
              <a:gd name="connsiteY1-32" fmla="*/ 1507788 h 1605064"/>
              <a:gd name="connsiteX2-33" fmla="*/ 12198485 w 12198485"/>
              <a:gd name="connsiteY2-34" fmla="*/ 19456 h 1605064"/>
              <a:gd name="connsiteX3-35" fmla="*/ 12198485 w 12198485"/>
              <a:gd name="connsiteY3-36" fmla="*/ 603115 h 1605064"/>
              <a:gd name="connsiteX4-37" fmla="*/ 6108970 w 12198485"/>
              <a:gd name="connsiteY4-38" fmla="*/ 1605064 h 1605064"/>
              <a:gd name="connsiteX5-39" fmla="*/ 0 w 12198485"/>
              <a:gd name="connsiteY5-40" fmla="*/ 544749 h 1605064"/>
              <a:gd name="connsiteX6-41" fmla="*/ 0 w 12198485"/>
              <a:gd name="connsiteY6-42" fmla="*/ 0 h 1605064"/>
              <a:gd name="connsiteX0-43" fmla="*/ 632298 w 12830783"/>
              <a:gd name="connsiteY0-44" fmla="*/ 0 h 1605064"/>
              <a:gd name="connsiteX1-45" fmla="*/ 6741268 w 12830783"/>
              <a:gd name="connsiteY1-46" fmla="*/ 1507788 h 1605064"/>
              <a:gd name="connsiteX2-47" fmla="*/ 12830783 w 12830783"/>
              <a:gd name="connsiteY2-48" fmla="*/ 19456 h 1605064"/>
              <a:gd name="connsiteX3-49" fmla="*/ 12830783 w 12830783"/>
              <a:gd name="connsiteY3-50" fmla="*/ 603115 h 1605064"/>
              <a:gd name="connsiteX4-51" fmla="*/ 6741268 w 12830783"/>
              <a:gd name="connsiteY4-52" fmla="*/ 1605064 h 1605064"/>
              <a:gd name="connsiteX5-53" fmla="*/ 0 w 12830783"/>
              <a:gd name="connsiteY5-54" fmla="*/ 29183 h 1605064"/>
              <a:gd name="connsiteX6-55" fmla="*/ 632298 w 12830783"/>
              <a:gd name="connsiteY6-56" fmla="*/ 0 h 1605064"/>
              <a:gd name="connsiteX0-57" fmla="*/ 836579 w 12830783"/>
              <a:gd name="connsiteY0-58" fmla="*/ 0 h 1634247"/>
              <a:gd name="connsiteX1-59" fmla="*/ 6741268 w 12830783"/>
              <a:gd name="connsiteY1-60" fmla="*/ 1536971 h 1634247"/>
              <a:gd name="connsiteX2-61" fmla="*/ 12830783 w 12830783"/>
              <a:gd name="connsiteY2-62" fmla="*/ 48639 h 1634247"/>
              <a:gd name="connsiteX3-63" fmla="*/ 12830783 w 12830783"/>
              <a:gd name="connsiteY3-64" fmla="*/ 632298 h 1634247"/>
              <a:gd name="connsiteX4-65" fmla="*/ 6741268 w 12830783"/>
              <a:gd name="connsiteY4-66" fmla="*/ 1634247 h 1634247"/>
              <a:gd name="connsiteX5-67" fmla="*/ 0 w 12830783"/>
              <a:gd name="connsiteY5-68" fmla="*/ 58366 h 1634247"/>
              <a:gd name="connsiteX6-69" fmla="*/ 836579 w 12830783"/>
              <a:gd name="connsiteY6-70" fmla="*/ 0 h 1634247"/>
              <a:gd name="connsiteX0-71" fmla="*/ 836579 w 12830783"/>
              <a:gd name="connsiteY0-72" fmla="*/ 0 h 1702340"/>
              <a:gd name="connsiteX1-73" fmla="*/ 6741268 w 12830783"/>
              <a:gd name="connsiteY1-74" fmla="*/ 1536971 h 1702340"/>
              <a:gd name="connsiteX2-75" fmla="*/ 12830783 w 12830783"/>
              <a:gd name="connsiteY2-76" fmla="*/ 48639 h 1702340"/>
              <a:gd name="connsiteX3-77" fmla="*/ 12830783 w 12830783"/>
              <a:gd name="connsiteY3-78" fmla="*/ 632298 h 1702340"/>
              <a:gd name="connsiteX4-79" fmla="*/ 6750996 w 12830783"/>
              <a:gd name="connsiteY4-80" fmla="*/ 1702340 h 1702340"/>
              <a:gd name="connsiteX5-81" fmla="*/ 0 w 12830783"/>
              <a:gd name="connsiteY5-82" fmla="*/ 58366 h 1702340"/>
              <a:gd name="connsiteX6-83" fmla="*/ 836579 w 12830783"/>
              <a:gd name="connsiteY6-84" fmla="*/ 0 h 1702340"/>
              <a:gd name="connsiteX0-85" fmla="*/ 836579 w 12830783"/>
              <a:gd name="connsiteY0-86" fmla="*/ 0 h 1702340"/>
              <a:gd name="connsiteX1-87" fmla="*/ 6741268 w 12830783"/>
              <a:gd name="connsiteY1-88" fmla="*/ 1536971 h 1702340"/>
              <a:gd name="connsiteX2-89" fmla="*/ 12470860 w 12830783"/>
              <a:gd name="connsiteY2-90" fmla="*/ 19456 h 1702340"/>
              <a:gd name="connsiteX3-91" fmla="*/ 12830783 w 12830783"/>
              <a:gd name="connsiteY3-92" fmla="*/ 632298 h 1702340"/>
              <a:gd name="connsiteX4-93" fmla="*/ 6750996 w 12830783"/>
              <a:gd name="connsiteY4-94" fmla="*/ 1702340 h 1702340"/>
              <a:gd name="connsiteX5-95" fmla="*/ 0 w 12830783"/>
              <a:gd name="connsiteY5-96" fmla="*/ 58366 h 1702340"/>
              <a:gd name="connsiteX6-97" fmla="*/ 836579 w 12830783"/>
              <a:gd name="connsiteY6-98" fmla="*/ 0 h 1702340"/>
              <a:gd name="connsiteX0-99" fmla="*/ 836579 w 13239345"/>
              <a:gd name="connsiteY0-100" fmla="*/ 0 h 1702340"/>
              <a:gd name="connsiteX1-101" fmla="*/ 6741268 w 13239345"/>
              <a:gd name="connsiteY1-102" fmla="*/ 1536971 h 1702340"/>
              <a:gd name="connsiteX2-103" fmla="*/ 12470860 w 13239345"/>
              <a:gd name="connsiteY2-104" fmla="*/ 19456 h 1702340"/>
              <a:gd name="connsiteX3-105" fmla="*/ 13239345 w 13239345"/>
              <a:gd name="connsiteY3-106" fmla="*/ 107004 h 1702340"/>
              <a:gd name="connsiteX4-107" fmla="*/ 6750996 w 13239345"/>
              <a:gd name="connsiteY4-108" fmla="*/ 1702340 h 1702340"/>
              <a:gd name="connsiteX5-109" fmla="*/ 0 w 13239345"/>
              <a:gd name="connsiteY5-110" fmla="*/ 58366 h 1702340"/>
              <a:gd name="connsiteX6-111" fmla="*/ 836579 w 13239345"/>
              <a:gd name="connsiteY6-112" fmla="*/ 0 h 1702340"/>
              <a:gd name="connsiteX0-113" fmla="*/ 836579 w 13239345"/>
              <a:gd name="connsiteY0-114" fmla="*/ 107003 h 1809343"/>
              <a:gd name="connsiteX1-115" fmla="*/ 6741268 w 13239345"/>
              <a:gd name="connsiteY1-116" fmla="*/ 1643974 h 1809343"/>
              <a:gd name="connsiteX2-117" fmla="*/ 12169303 w 13239345"/>
              <a:gd name="connsiteY2-118" fmla="*/ 0 h 1809343"/>
              <a:gd name="connsiteX3-119" fmla="*/ 13239345 w 13239345"/>
              <a:gd name="connsiteY3-120" fmla="*/ 214007 h 1809343"/>
              <a:gd name="connsiteX4-121" fmla="*/ 6750996 w 13239345"/>
              <a:gd name="connsiteY4-122" fmla="*/ 1809343 h 1809343"/>
              <a:gd name="connsiteX5-123" fmla="*/ 0 w 13239345"/>
              <a:gd name="connsiteY5-124" fmla="*/ 165369 h 1809343"/>
              <a:gd name="connsiteX6-125" fmla="*/ 836579 w 13239345"/>
              <a:gd name="connsiteY6-126" fmla="*/ 107003 h 1809343"/>
              <a:gd name="connsiteX0-127" fmla="*/ 1342417 w 13239345"/>
              <a:gd name="connsiteY0-128" fmla="*/ 29182 h 1809343"/>
              <a:gd name="connsiteX1-129" fmla="*/ 6741268 w 13239345"/>
              <a:gd name="connsiteY1-130" fmla="*/ 1643974 h 1809343"/>
              <a:gd name="connsiteX2-131" fmla="*/ 12169303 w 13239345"/>
              <a:gd name="connsiteY2-132" fmla="*/ 0 h 1809343"/>
              <a:gd name="connsiteX3-133" fmla="*/ 13239345 w 13239345"/>
              <a:gd name="connsiteY3-134" fmla="*/ 214007 h 1809343"/>
              <a:gd name="connsiteX4-135" fmla="*/ 6750996 w 13239345"/>
              <a:gd name="connsiteY4-136" fmla="*/ 1809343 h 1809343"/>
              <a:gd name="connsiteX5-137" fmla="*/ 0 w 13239345"/>
              <a:gd name="connsiteY5-138" fmla="*/ 165369 h 1809343"/>
              <a:gd name="connsiteX6-139" fmla="*/ 1342417 w 13239345"/>
              <a:gd name="connsiteY6-140" fmla="*/ 29182 h 1809343"/>
              <a:gd name="connsiteX0-141" fmla="*/ 1294792 w 13239345"/>
              <a:gd name="connsiteY0-142" fmla="*/ 607 h 1809343"/>
              <a:gd name="connsiteX1-143" fmla="*/ 6741268 w 13239345"/>
              <a:gd name="connsiteY1-144" fmla="*/ 1643974 h 1809343"/>
              <a:gd name="connsiteX2-145" fmla="*/ 12169303 w 13239345"/>
              <a:gd name="connsiteY2-146" fmla="*/ 0 h 1809343"/>
              <a:gd name="connsiteX3-147" fmla="*/ 13239345 w 13239345"/>
              <a:gd name="connsiteY3-148" fmla="*/ 214007 h 1809343"/>
              <a:gd name="connsiteX4-149" fmla="*/ 6750996 w 13239345"/>
              <a:gd name="connsiteY4-150" fmla="*/ 1809343 h 1809343"/>
              <a:gd name="connsiteX5-151" fmla="*/ 0 w 13239345"/>
              <a:gd name="connsiteY5-152" fmla="*/ 165369 h 1809343"/>
              <a:gd name="connsiteX6-153" fmla="*/ 1294792 w 13239345"/>
              <a:gd name="connsiteY6-154" fmla="*/ 607 h 1809343"/>
              <a:gd name="connsiteX0-155" fmla="*/ 1294792 w 13239345"/>
              <a:gd name="connsiteY0-156" fmla="*/ 607 h 1809343"/>
              <a:gd name="connsiteX1-157" fmla="*/ 6741268 w 13239345"/>
              <a:gd name="connsiteY1-158" fmla="*/ 1643974 h 1809343"/>
              <a:gd name="connsiteX2-159" fmla="*/ 12169303 w 13239345"/>
              <a:gd name="connsiteY2-160" fmla="*/ 0 h 1809343"/>
              <a:gd name="connsiteX3-161" fmla="*/ 13239345 w 13239345"/>
              <a:gd name="connsiteY3-162" fmla="*/ 214007 h 1809343"/>
              <a:gd name="connsiteX4-163" fmla="*/ 6750996 w 13239345"/>
              <a:gd name="connsiteY4-164" fmla="*/ 1809343 h 1809343"/>
              <a:gd name="connsiteX5-165" fmla="*/ 0 w 13239345"/>
              <a:gd name="connsiteY5-166" fmla="*/ 165369 h 1809343"/>
              <a:gd name="connsiteX6-167" fmla="*/ 1294792 w 13239345"/>
              <a:gd name="connsiteY6-168" fmla="*/ 607 h 1809343"/>
              <a:gd name="connsiteX0-169" fmla="*/ 1294792 w 13239345"/>
              <a:gd name="connsiteY0-170" fmla="*/ 607 h 1809343"/>
              <a:gd name="connsiteX1-171" fmla="*/ 6741268 w 13239345"/>
              <a:gd name="connsiteY1-172" fmla="*/ 1643974 h 1809343"/>
              <a:gd name="connsiteX2-173" fmla="*/ 12169303 w 13239345"/>
              <a:gd name="connsiteY2-174" fmla="*/ 0 h 1809343"/>
              <a:gd name="connsiteX3-175" fmla="*/ 13239345 w 13239345"/>
              <a:gd name="connsiteY3-176" fmla="*/ 214007 h 1809343"/>
              <a:gd name="connsiteX4-177" fmla="*/ 6750996 w 13239345"/>
              <a:gd name="connsiteY4-178" fmla="*/ 1809343 h 1809343"/>
              <a:gd name="connsiteX5-179" fmla="*/ 0 w 13239345"/>
              <a:gd name="connsiteY5-180" fmla="*/ 165369 h 1809343"/>
              <a:gd name="connsiteX6-181" fmla="*/ 1294792 w 13239345"/>
              <a:gd name="connsiteY6-182" fmla="*/ 607 h 1809343"/>
              <a:gd name="connsiteX0-183" fmla="*/ 1294792 w 13239345"/>
              <a:gd name="connsiteY0-184" fmla="*/ 607 h 1809343"/>
              <a:gd name="connsiteX1-185" fmla="*/ 6741268 w 13239345"/>
              <a:gd name="connsiteY1-186" fmla="*/ 1643974 h 1809343"/>
              <a:gd name="connsiteX2-187" fmla="*/ 12169303 w 13239345"/>
              <a:gd name="connsiteY2-188" fmla="*/ 0 h 1809343"/>
              <a:gd name="connsiteX3-189" fmla="*/ 13239345 w 13239345"/>
              <a:gd name="connsiteY3-190" fmla="*/ 214007 h 1809343"/>
              <a:gd name="connsiteX4-191" fmla="*/ 6750996 w 13239345"/>
              <a:gd name="connsiteY4-192" fmla="*/ 1809343 h 1809343"/>
              <a:gd name="connsiteX5-193" fmla="*/ 0 w 13239345"/>
              <a:gd name="connsiteY5-194" fmla="*/ 165369 h 1809343"/>
              <a:gd name="connsiteX6-195" fmla="*/ 1294792 w 13239345"/>
              <a:gd name="connsiteY6-196" fmla="*/ 607 h 1809343"/>
              <a:gd name="connsiteX0-197" fmla="*/ 1294792 w 13239345"/>
              <a:gd name="connsiteY0-198" fmla="*/ 607 h 1809343"/>
              <a:gd name="connsiteX1-199" fmla="*/ 6741268 w 13239345"/>
              <a:gd name="connsiteY1-200" fmla="*/ 1643974 h 1809343"/>
              <a:gd name="connsiteX2-201" fmla="*/ 12169303 w 13239345"/>
              <a:gd name="connsiteY2-202" fmla="*/ 0 h 1809343"/>
              <a:gd name="connsiteX3-203" fmla="*/ 13239345 w 13239345"/>
              <a:gd name="connsiteY3-204" fmla="*/ 214007 h 1809343"/>
              <a:gd name="connsiteX4-205" fmla="*/ 6750996 w 13239345"/>
              <a:gd name="connsiteY4-206" fmla="*/ 1809343 h 1809343"/>
              <a:gd name="connsiteX5-207" fmla="*/ 0 w 13239345"/>
              <a:gd name="connsiteY5-208" fmla="*/ 165369 h 1809343"/>
              <a:gd name="connsiteX6-209" fmla="*/ 1294792 w 13239345"/>
              <a:gd name="connsiteY6-210" fmla="*/ 607 h 1809343"/>
              <a:gd name="connsiteX0-211" fmla="*/ 1294792 w 13239345"/>
              <a:gd name="connsiteY0-212" fmla="*/ 607 h 1809343"/>
              <a:gd name="connsiteX1-213" fmla="*/ 6741268 w 13239345"/>
              <a:gd name="connsiteY1-214" fmla="*/ 1643974 h 1809343"/>
              <a:gd name="connsiteX2-215" fmla="*/ 12169303 w 13239345"/>
              <a:gd name="connsiteY2-216" fmla="*/ 0 h 1809343"/>
              <a:gd name="connsiteX3-217" fmla="*/ 13239345 w 13239345"/>
              <a:gd name="connsiteY3-218" fmla="*/ 214007 h 1809343"/>
              <a:gd name="connsiteX4-219" fmla="*/ 6750996 w 13239345"/>
              <a:gd name="connsiteY4-220" fmla="*/ 1809343 h 1809343"/>
              <a:gd name="connsiteX5-221" fmla="*/ 0 w 13239345"/>
              <a:gd name="connsiteY5-222" fmla="*/ 165369 h 1809343"/>
              <a:gd name="connsiteX6-223" fmla="*/ 1294792 w 13239345"/>
              <a:gd name="connsiteY6-224" fmla="*/ 607 h 1809343"/>
              <a:gd name="connsiteX0-225" fmla="*/ 1294792 w 13239345"/>
              <a:gd name="connsiteY0-226" fmla="*/ 607 h 1809343"/>
              <a:gd name="connsiteX1-227" fmla="*/ 6741268 w 13239345"/>
              <a:gd name="connsiteY1-228" fmla="*/ 1643974 h 1809343"/>
              <a:gd name="connsiteX2-229" fmla="*/ 12169303 w 13239345"/>
              <a:gd name="connsiteY2-230" fmla="*/ 0 h 1809343"/>
              <a:gd name="connsiteX3-231" fmla="*/ 13239345 w 13239345"/>
              <a:gd name="connsiteY3-232" fmla="*/ 214007 h 1809343"/>
              <a:gd name="connsiteX4-233" fmla="*/ 6750996 w 13239345"/>
              <a:gd name="connsiteY4-234" fmla="*/ 1809343 h 1809343"/>
              <a:gd name="connsiteX5-235" fmla="*/ 0 w 13239345"/>
              <a:gd name="connsiteY5-236" fmla="*/ 165369 h 1809343"/>
              <a:gd name="connsiteX6-237" fmla="*/ 1294792 w 13239345"/>
              <a:gd name="connsiteY6-238" fmla="*/ 607 h 1809343"/>
              <a:gd name="connsiteX0-239" fmla="*/ 1294792 w 13239345"/>
              <a:gd name="connsiteY0-240" fmla="*/ 607 h 1809343"/>
              <a:gd name="connsiteX1-241" fmla="*/ 6741268 w 13239345"/>
              <a:gd name="connsiteY1-242" fmla="*/ 1643974 h 1809343"/>
              <a:gd name="connsiteX2-243" fmla="*/ 12169303 w 13239345"/>
              <a:gd name="connsiteY2-244" fmla="*/ 0 h 1809343"/>
              <a:gd name="connsiteX3-245" fmla="*/ 13239345 w 13239345"/>
              <a:gd name="connsiteY3-246" fmla="*/ 214007 h 1809343"/>
              <a:gd name="connsiteX4-247" fmla="*/ 6750996 w 13239345"/>
              <a:gd name="connsiteY4-248" fmla="*/ 1809343 h 1809343"/>
              <a:gd name="connsiteX5-249" fmla="*/ 0 w 13239345"/>
              <a:gd name="connsiteY5-250" fmla="*/ 165369 h 1809343"/>
              <a:gd name="connsiteX6-251" fmla="*/ 1294792 w 13239345"/>
              <a:gd name="connsiteY6-252" fmla="*/ 607 h 1809343"/>
              <a:gd name="connsiteX0-253" fmla="*/ 1294792 w 13239345"/>
              <a:gd name="connsiteY0-254" fmla="*/ 607 h 1809343"/>
              <a:gd name="connsiteX1-255" fmla="*/ 6741268 w 13239345"/>
              <a:gd name="connsiteY1-256" fmla="*/ 1643974 h 1809343"/>
              <a:gd name="connsiteX2-257" fmla="*/ 12169303 w 13239345"/>
              <a:gd name="connsiteY2-258" fmla="*/ 0 h 1809343"/>
              <a:gd name="connsiteX3-259" fmla="*/ 13239345 w 13239345"/>
              <a:gd name="connsiteY3-260" fmla="*/ 214007 h 1809343"/>
              <a:gd name="connsiteX4-261" fmla="*/ 6750996 w 13239345"/>
              <a:gd name="connsiteY4-262" fmla="*/ 1809343 h 1809343"/>
              <a:gd name="connsiteX5-263" fmla="*/ 0 w 13239345"/>
              <a:gd name="connsiteY5-264" fmla="*/ 165369 h 1809343"/>
              <a:gd name="connsiteX6-265" fmla="*/ 1294792 w 13239345"/>
              <a:gd name="connsiteY6-266" fmla="*/ 607 h 1809343"/>
              <a:gd name="connsiteX0-267" fmla="*/ 1294792 w 13239345"/>
              <a:gd name="connsiteY0-268" fmla="*/ 607 h 1809343"/>
              <a:gd name="connsiteX1-269" fmla="*/ 6741268 w 13239345"/>
              <a:gd name="connsiteY1-270" fmla="*/ 1643974 h 1809343"/>
              <a:gd name="connsiteX2-271" fmla="*/ 12169303 w 13239345"/>
              <a:gd name="connsiteY2-272" fmla="*/ 0 h 1809343"/>
              <a:gd name="connsiteX3-273" fmla="*/ 13239345 w 13239345"/>
              <a:gd name="connsiteY3-274" fmla="*/ 214007 h 1809343"/>
              <a:gd name="connsiteX4-275" fmla="*/ 6750996 w 13239345"/>
              <a:gd name="connsiteY4-276" fmla="*/ 1809343 h 1809343"/>
              <a:gd name="connsiteX5-277" fmla="*/ 0 w 13239345"/>
              <a:gd name="connsiteY5-278" fmla="*/ 165369 h 1809343"/>
              <a:gd name="connsiteX6-279" fmla="*/ 1294792 w 13239345"/>
              <a:gd name="connsiteY6-280" fmla="*/ 607 h 1809343"/>
              <a:gd name="connsiteX0-281" fmla="*/ 1294792 w 13239345"/>
              <a:gd name="connsiteY0-282" fmla="*/ 607 h 1809343"/>
              <a:gd name="connsiteX1-283" fmla="*/ 6741268 w 13239345"/>
              <a:gd name="connsiteY1-284" fmla="*/ 1643974 h 1809343"/>
              <a:gd name="connsiteX2-285" fmla="*/ 12169303 w 13239345"/>
              <a:gd name="connsiteY2-286" fmla="*/ 0 h 1809343"/>
              <a:gd name="connsiteX3-287" fmla="*/ 13239345 w 13239345"/>
              <a:gd name="connsiteY3-288" fmla="*/ 214007 h 1809343"/>
              <a:gd name="connsiteX4-289" fmla="*/ 6750996 w 13239345"/>
              <a:gd name="connsiteY4-290" fmla="*/ 1809343 h 1809343"/>
              <a:gd name="connsiteX5-291" fmla="*/ 0 w 13239345"/>
              <a:gd name="connsiteY5-292" fmla="*/ 165369 h 1809343"/>
              <a:gd name="connsiteX6-293" fmla="*/ 1294792 w 13239345"/>
              <a:gd name="connsiteY6-294" fmla="*/ 607 h 1809343"/>
              <a:gd name="connsiteX0-295" fmla="*/ 1294792 w 12651516"/>
              <a:gd name="connsiteY0-296" fmla="*/ 607 h 1809343"/>
              <a:gd name="connsiteX1-297" fmla="*/ 6741268 w 12651516"/>
              <a:gd name="connsiteY1-298" fmla="*/ 1643974 h 1809343"/>
              <a:gd name="connsiteX2-299" fmla="*/ 12169303 w 12651516"/>
              <a:gd name="connsiteY2-300" fmla="*/ 0 h 1809343"/>
              <a:gd name="connsiteX3-301" fmla="*/ 12651516 w 12651516"/>
              <a:gd name="connsiteY3-302" fmla="*/ 83379 h 1809343"/>
              <a:gd name="connsiteX4-303" fmla="*/ 6750996 w 12651516"/>
              <a:gd name="connsiteY4-304" fmla="*/ 1809343 h 1809343"/>
              <a:gd name="connsiteX5-305" fmla="*/ 0 w 12651516"/>
              <a:gd name="connsiteY5-306" fmla="*/ 165369 h 1809343"/>
              <a:gd name="connsiteX6-307" fmla="*/ 1294792 w 12651516"/>
              <a:gd name="connsiteY6-308" fmla="*/ 607 h 1809343"/>
              <a:gd name="connsiteX0-309" fmla="*/ 1294792 w 12564431"/>
              <a:gd name="connsiteY0-310" fmla="*/ 607 h 1809343"/>
              <a:gd name="connsiteX1-311" fmla="*/ 6741268 w 12564431"/>
              <a:gd name="connsiteY1-312" fmla="*/ 1643974 h 1809343"/>
              <a:gd name="connsiteX2-313" fmla="*/ 12169303 w 12564431"/>
              <a:gd name="connsiteY2-314" fmla="*/ 0 h 1809343"/>
              <a:gd name="connsiteX3-315" fmla="*/ 12564431 w 12564431"/>
              <a:gd name="connsiteY3-316" fmla="*/ 83379 h 1809343"/>
              <a:gd name="connsiteX4-317" fmla="*/ 6750996 w 12564431"/>
              <a:gd name="connsiteY4-318" fmla="*/ 1809343 h 1809343"/>
              <a:gd name="connsiteX5-319" fmla="*/ 0 w 12564431"/>
              <a:gd name="connsiteY5-320" fmla="*/ 165369 h 1809343"/>
              <a:gd name="connsiteX6-321" fmla="*/ 1294792 w 12564431"/>
              <a:gd name="connsiteY6-322" fmla="*/ 607 h 1809343"/>
              <a:gd name="connsiteX0-323" fmla="*/ 423935 w 11693574"/>
              <a:gd name="connsiteY0-324" fmla="*/ 607 h 1809343"/>
              <a:gd name="connsiteX1-325" fmla="*/ 5870411 w 11693574"/>
              <a:gd name="connsiteY1-326" fmla="*/ 1643974 h 1809343"/>
              <a:gd name="connsiteX2-327" fmla="*/ 11298446 w 11693574"/>
              <a:gd name="connsiteY2-328" fmla="*/ 0 h 1809343"/>
              <a:gd name="connsiteX3-329" fmla="*/ 11693574 w 11693574"/>
              <a:gd name="connsiteY3-330" fmla="*/ 83379 h 1809343"/>
              <a:gd name="connsiteX4-331" fmla="*/ 5880139 w 11693574"/>
              <a:gd name="connsiteY4-332" fmla="*/ 1809343 h 1809343"/>
              <a:gd name="connsiteX5-333" fmla="*/ 0 w 11693574"/>
              <a:gd name="connsiteY5-334" fmla="*/ 45626 h 1809343"/>
              <a:gd name="connsiteX6-335" fmla="*/ 423935 w 11693574"/>
              <a:gd name="connsiteY6-336" fmla="*/ 607 h 1809343"/>
              <a:gd name="connsiteX0-337" fmla="*/ 423935 w 11693574"/>
              <a:gd name="connsiteY0-338" fmla="*/ 607 h 1733143"/>
              <a:gd name="connsiteX1-339" fmla="*/ 5870411 w 11693574"/>
              <a:gd name="connsiteY1-340" fmla="*/ 1643974 h 1733143"/>
              <a:gd name="connsiteX2-341" fmla="*/ 11298446 w 11693574"/>
              <a:gd name="connsiteY2-342" fmla="*/ 0 h 1733143"/>
              <a:gd name="connsiteX3-343" fmla="*/ 11693574 w 11693574"/>
              <a:gd name="connsiteY3-344" fmla="*/ 83379 h 1733143"/>
              <a:gd name="connsiteX4-345" fmla="*/ 5880139 w 11693574"/>
              <a:gd name="connsiteY4-346" fmla="*/ 1733143 h 1733143"/>
              <a:gd name="connsiteX5-347" fmla="*/ 0 w 11693574"/>
              <a:gd name="connsiteY5-348" fmla="*/ 45626 h 1733143"/>
              <a:gd name="connsiteX6-349" fmla="*/ 423935 w 11693574"/>
              <a:gd name="connsiteY6-350" fmla="*/ 607 h 1733143"/>
              <a:gd name="connsiteX0-351" fmla="*/ 423935 w 11709902"/>
              <a:gd name="connsiteY0-352" fmla="*/ 607 h 1733143"/>
              <a:gd name="connsiteX1-353" fmla="*/ 5870411 w 11709902"/>
              <a:gd name="connsiteY1-354" fmla="*/ 1643974 h 1733143"/>
              <a:gd name="connsiteX2-355" fmla="*/ 11298446 w 11709902"/>
              <a:gd name="connsiteY2-356" fmla="*/ 0 h 1733143"/>
              <a:gd name="connsiteX3-357" fmla="*/ 11709902 w 11709902"/>
              <a:gd name="connsiteY3-358" fmla="*/ 83379 h 1733143"/>
              <a:gd name="connsiteX4-359" fmla="*/ 5880139 w 11709902"/>
              <a:gd name="connsiteY4-360" fmla="*/ 1733143 h 1733143"/>
              <a:gd name="connsiteX5-361" fmla="*/ 0 w 11709902"/>
              <a:gd name="connsiteY5-362" fmla="*/ 45626 h 1733143"/>
              <a:gd name="connsiteX6-363" fmla="*/ 423935 w 11709902"/>
              <a:gd name="connsiteY6-364" fmla="*/ 607 h 1733143"/>
              <a:gd name="connsiteX0-365" fmla="*/ 423935 w 11571109"/>
              <a:gd name="connsiteY0-366" fmla="*/ 607 h 1733143"/>
              <a:gd name="connsiteX1-367" fmla="*/ 5870411 w 11571109"/>
              <a:gd name="connsiteY1-368" fmla="*/ 1643974 h 1733143"/>
              <a:gd name="connsiteX2-369" fmla="*/ 11298446 w 11571109"/>
              <a:gd name="connsiteY2-370" fmla="*/ 0 h 1733143"/>
              <a:gd name="connsiteX3-371" fmla="*/ 11571109 w 11571109"/>
              <a:gd name="connsiteY3-372" fmla="*/ 116036 h 1733143"/>
              <a:gd name="connsiteX4-373" fmla="*/ 5880139 w 11571109"/>
              <a:gd name="connsiteY4-374" fmla="*/ 1733143 h 1733143"/>
              <a:gd name="connsiteX5-375" fmla="*/ 0 w 11571109"/>
              <a:gd name="connsiteY5-376" fmla="*/ 45626 h 1733143"/>
              <a:gd name="connsiteX6-377" fmla="*/ 423935 w 11571109"/>
              <a:gd name="connsiteY6-378" fmla="*/ 607 h 1733143"/>
              <a:gd name="connsiteX0-379" fmla="*/ 423935 w 11579274"/>
              <a:gd name="connsiteY0-380" fmla="*/ 607 h 1733143"/>
              <a:gd name="connsiteX1-381" fmla="*/ 5870411 w 11579274"/>
              <a:gd name="connsiteY1-382" fmla="*/ 1643974 h 1733143"/>
              <a:gd name="connsiteX2-383" fmla="*/ 11298446 w 11579274"/>
              <a:gd name="connsiteY2-384" fmla="*/ 0 h 1733143"/>
              <a:gd name="connsiteX3-385" fmla="*/ 11579274 w 11579274"/>
              <a:gd name="connsiteY3-386" fmla="*/ 116036 h 1733143"/>
              <a:gd name="connsiteX4-387" fmla="*/ 5880139 w 11579274"/>
              <a:gd name="connsiteY4-388" fmla="*/ 1733143 h 1733143"/>
              <a:gd name="connsiteX5-389" fmla="*/ 0 w 11579274"/>
              <a:gd name="connsiteY5-390" fmla="*/ 45626 h 1733143"/>
              <a:gd name="connsiteX6-391" fmla="*/ 423935 w 11579274"/>
              <a:gd name="connsiteY6-392" fmla="*/ 607 h 1733143"/>
              <a:gd name="connsiteX0-393" fmla="*/ 423935 w 11579274"/>
              <a:gd name="connsiteY0-394" fmla="*/ 0 h 1732536"/>
              <a:gd name="connsiteX1-395" fmla="*/ 5870411 w 11579274"/>
              <a:gd name="connsiteY1-396" fmla="*/ 1643367 h 1732536"/>
              <a:gd name="connsiteX2-397" fmla="*/ 11233132 w 11579274"/>
              <a:gd name="connsiteY2-398" fmla="*/ 48379 h 1732536"/>
              <a:gd name="connsiteX3-399" fmla="*/ 11579274 w 11579274"/>
              <a:gd name="connsiteY3-400" fmla="*/ 115429 h 1732536"/>
              <a:gd name="connsiteX4-401" fmla="*/ 5880139 w 11579274"/>
              <a:gd name="connsiteY4-402" fmla="*/ 1732536 h 1732536"/>
              <a:gd name="connsiteX5-403" fmla="*/ 0 w 11579274"/>
              <a:gd name="connsiteY5-404" fmla="*/ 45019 h 1732536"/>
              <a:gd name="connsiteX6-405" fmla="*/ 423935 w 11579274"/>
              <a:gd name="connsiteY6-406" fmla="*/ 0 h 1732536"/>
              <a:gd name="connsiteX0-407" fmla="*/ 423935 w 11579274"/>
              <a:gd name="connsiteY0-408" fmla="*/ 0 h 1732536"/>
              <a:gd name="connsiteX1-409" fmla="*/ 5870411 w 11579274"/>
              <a:gd name="connsiteY1-410" fmla="*/ 1643367 h 1732536"/>
              <a:gd name="connsiteX2-411" fmla="*/ 11241297 w 11579274"/>
              <a:gd name="connsiteY2-412" fmla="*/ 32050 h 1732536"/>
              <a:gd name="connsiteX3-413" fmla="*/ 11579274 w 11579274"/>
              <a:gd name="connsiteY3-414" fmla="*/ 115429 h 1732536"/>
              <a:gd name="connsiteX4-415" fmla="*/ 5880139 w 11579274"/>
              <a:gd name="connsiteY4-416" fmla="*/ 1732536 h 1732536"/>
              <a:gd name="connsiteX5-417" fmla="*/ 0 w 11579274"/>
              <a:gd name="connsiteY5-418" fmla="*/ 45019 h 1732536"/>
              <a:gd name="connsiteX6-419" fmla="*/ 423935 w 11579274"/>
              <a:gd name="connsiteY6-420" fmla="*/ 0 h 1732536"/>
              <a:gd name="connsiteX0-421" fmla="*/ 423935 w 11579274"/>
              <a:gd name="connsiteY0-422" fmla="*/ 0 h 1732536"/>
              <a:gd name="connsiteX1-423" fmla="*/ 5870411 w 11579274"/>
              <a:gd name="connsiteY1-424" fmla="*/ 1643367 h 1732536"/>
              <a:gd name="connsiteX2-425" fmla="*/ 11241297 w 11579274"/>
              <a:gd name="connsiteY2-426" fmla="*/ 32050 h 1732536"/>
              <a:gd name="connsiteX3-427" fmla="*/ 11579274 w 11579274"/>
              <a:gd name="connsiteY3-428" fmla="*/ 115429 h 1732536"/>
              <a:gd name="connsiteX4-429" fmla="*/ 5880139 w 11579274"/>
              <a:gd name="connsiteY4-430" fmla="*/ 1732536 h 1732536"/>
              <a:gd name="connsiteX5-431" fmla="*/ 0 w 11579274"/>
              <a:gd name="connsiteY5-432" fmla="*/ 45019 h 1732536"/>
              <a:gd name="connsiteX6-433" fmla="*/ 423935 w 11579274"/>
              <a:gd name="connsiteY6-434" fmla="*/ 0 h 1732536"/>
              <a:gd name="connsiteX0-435" fmla="*/ 423935 w 11579274"/>
              <a:gd name="connsiteY0-436" fmla="*/ 0 h 1732536"/>
              <a:gd name="connsiteX1-437" fmla="*/ 5870411 w 11579274"/>
              <a:gd name="connsiteY1-438" fmla="*/ 1643367 h 1732536"/>
              <a:gd name="connsiteX2-439" fmla="*/ 11224968 w 11579274"/>
              <a:gd name="connsiteY2-440" fmla="*/ 48379 h 1732536"/>
              <a:gd name="connsiteX3-441" fmla="*/ 11579274 w 11579274"/>
              <a:gd name="connsiteY3-442" fmla="*/ 115429 h 1732536"/>
              <a:gd name="connsiteX4-443" fmla="*/ 5880139 w 11579274"/>
              <a:gd name="connsiteY4-444" fmla="*/ 1732536 h 1732536"/>
              <a:gd name="connsiteX5-445" fmla="*/ 0 w 11579274"/>
              <a:gd name="connsiteY5-446" fmla="*/ 45019 h 1732536"/>
              <a:gd name="connsiteX6-447" fmla="*/ 423935 w 11579274"/>
              <a:gd name="connsiteY6-448" fmla="*/ 0 h 1732536"/>
              <a:gd name="connsiteX0-449" fmla="*/ 219828 w 11375167"/>
              <a:gd name="connsiteY0-450" fmla="*/ 0 h 1732536"/>
              <a:gd name="connsiteX1-451" fmla="*/ 5666304 w 11375167"/>
              <a:gd name="connsiteY1-452" fmla="*/ 1643367 h 1732536"/>
              <a:gd name="connsiteX2-453" fmla="*/ 11020861 w 11375167"/>
              <a:gd name="connsiteY2-454" fmla="*/ 48379 h 1732536"/>
              <a:gd name="connsiteX3-455" fmla="*/ 11375167 w 11375167"/>
              <a:gd name="connsiteY3-456" fmla="*/ 115429 h 1732536"/>
              <a:gd name="connsiteX4-457" fmla="*/ 5676032 w 11375167"/>
              <a:gd name="connsiteY4-458" fmla="*/ 1732536 h 1732536"/>
              <a:gd name="connsiteX5-459" fmla="*/ 0 w 11375167"/>
              <a:gd name="connsiteY5-460" fmla="*/ 77676 h 1732536"/>
              <a:gd name="connsiteX6-461" fmla="*/ 219828 w 11375167"/>
              <a:gd name="connsiteY6-462" fmla="*/ 0 h 1732536"/>
              <a:gd name="connsiteX0-463" fmla="*/ 293307 w 11375167"/>
              <a:gd name="connsiteY0-464" fmla="*/ 0 h 1708044"/>
              <a:gd name="connsiteX1-465" fmla="*/ 5666304 w 11375167"/>
              <a:gd name="connsiteY1-466" fmla="*/ 1618875 h 1708044"/>
              <a:gd name="connsiteX2-467" fmla="*/ 11020861 w 11375167"/>
              <a:gd name="connsiteY2-468" fmla="*/ 23887 h 1708044"/>
              <a:gd name="connsiteX3-469" fmla="*/ 11375167 w 11375167"/>
              <a:gd name="connsiteY3-470" fmla="*/ 90937 h 1708044"/>
              <a:gd name="connsiteX4-471" fmla="*/ 5676032 w 11375167"/>
              <a:gd name="connsiteY4-472" fmla="*/ 1708044 h 1708044"/>
              <a:gd name="connsiteX5-473" fmla="*/ 0 w 11375167"/>
              <a:gd name="connsiteY5-474" fmla="*/ 53184 h 1708044"/>
              <a:gd name="connsiteX6-475" fmla="*/ 293307 w 11375167"/>
              <a:gd name="connsiteY6-476" fmla="*/ 0 h 1708044"/>
              <a:gd name="connsiteX0-477" fmla="*/ 317800 w 11375167"/>
              <a:gd name="connsiteY0-478" fmla="*/ 606 h 1684157"/>
              <a:gd name="connsiteX1-479" fmla="*/ 5666304 w 11375167"/>
              <a:gd name="connsiteY1-480" fmla="*/ 1594988 h 1684157"/>
              <a:gd name="connsiteX2-481" fmla="*/ 11020861 w 11375167"/>
              <a:gd name="connsiteY2-482" fmla="*/ 0 h 1684157"/>
              <a:gd name="connsiteX3-483" fmla="*/ 11375167 w 11375167"/>
              <a:gd name="connsiteY3-484" fmla="*/ 67050 h 1684157"/>
              <a:gd name="connsiteX4-485" fmla="*/ 5676032 w 11375167"/>
              <a:gd name="connsiteY4-486" fmla="*/ 1684157 h 1684157"/>
              <a:gd name="connsiteX5-487" fmla="*/ 0 w 11375167"/>
              <a:gd name="connsiteY5-488" fmla="*/ 29297 h 1684157"/>
              <a:gd name="connsiteX6-489" fmla="*/ 317800 w 11375167"/>
              <a:gd name="connsiteY6-490" fmla="*/ 606 h 1684157"/>
              <a:gd name="connsiteX0-491" fmla="*/ 285142 w 11342509"/>
              <a:gd name="connsiteY0-492" fmla="*/ 606 h 1684157"/>
              <a:gd name="connsiteX1-493" fmla="*/ 5633646 w 11342509"/>
              <a:gd name="connsiteY1-494" fmla="*/ 1594988 h 1684157"/>
              <a:gd name="connsiteX2-495" fmla="*/ 10988203 w 11342509"/>
              <a:gd name="connsiteY2-496" fmla="*/ 0 h 1684157"/>
              <a:gd name="connsiteX3-497" fmla="*/ 11342509 w 11342509"/>
              <a:gd name="connsiteY3-498" fmla="*/ 67050 h 1684157"/>
              <a:gd name="connsiteX4-499" fmla="*/ 5643374 w 11342509"/>
              <a:gd name="connsiteY4-500" fmla="*/ 1684157 h 1684157"/>
              <a:gd name="connsiteX5-501" fmla="*/ 0 w 11342509"/>
              <a:gd name="connsiteY5-502" fmla="*/ 29297 h 1684157"/>
              <a:gd name="connsiteX6-503" fmla="*/ 285142 w 11342509"/>
              <a:gd name="connsiteY6-504" fmla="*/ 606 h 1684157"/>
              <a:gd name="connsiteX0-505" fmla="*/ 276977 w 11342509"/>
              <a:gd name="connsiteY0-506" fmla="*/ 0 h 1691715"/>
              <a:gd name="connsiteX1-507" fmla="*/ 5633646 w 11342509"/>
              <a:gd name="connsiteY1-508" fmla="*/ 1602546 h 1691715"/>
              <a:gd name="connsiteX2-509" fmla="*/ 10988203 w 11342509"/>
              <a:gd name="connsiteY2-510" fmla="*/ 7558 h 1691715"/>
              <a:gd name="connsiteX3-511" fmla="*/ 11342509 w 11342509"/>
              <a:gd name="connsiteY3-512" fmla="*/ 74608 h 1691715"/>
              <a:gd name="connsiteX4-513" fmla="*/ 5643374 w 11342509"/>
              <a:gd name="connsiteY4-514" fmla="*/ 1691715 h 1691715"/>
              <a:gd name="connsiteX5-515" fmla="*/ 0 w 11342509"/>
              <a:gd name="connsiteY5-516" fmla="*/ 36855 h 1691715"/>
              <a:gd name="connsiteX6-517" fmla="*/ 276977 w 11342509"/>
              <a:gd name="connsiteY6-518" fmla="*/ 0 h 1691715"/>
              <a:gd name="connsiteX0-519" fmla="*/ 276977 w 11342509"/>
              <a:gd name="connsiteY0-520" fmla="*/ 0 h 1691715"/>
              <a:gd name="connsiteX1-521" fmla="*/ 5633646 w 11342509"/>
              <a:gd name="connsiteY1-522" fmla="*/ 1602546 h 1691715"/>
              <a:gd name="connsiteX2-523" fmla="*/ 11018020 w 11342509"/>
              <a:gd name="connsiteY2-524" fmla="*/ 17498 h 1691715"/>
              <a:gd name="connsiteX3-525" fmla="*/ 11342509 w 11342509"/>
              <a:gd name="connsiteY3-526" fmla="*/ 74608 h 1691715"/>
              <a:gd name="connsiteX4-527" fmla="*/ 5643374 w 11342509"/>
              <a:gd name="connsiteY4-528" fmla="*/ 1691715 h 1691715"/>
              <a:gd name="connsiteX5-529" fmla="*/ 0 w 11342509"/>
              <a:gd name="connsiteY5-530" fmla="*/ 36855 h 1691715"/>
              <a:gd name="connsiteX6-531" fmla="*/ 276977 w 11342509"/>
              <a:gd name="connsiteY6-532" fmla="*/ 0 h 1691715"/>
              <a:gd name="connsiteX0-533" fmla="*/ 276977 w 11342509"/>
              <a:gd name="connsiteY0-534" fmla="*/ 0 h 1691715"/>
              <a:gd name="connsiteX1-535" fmla="*/ 5633646 w 11342509"/>
              <a:gd name="connsiteY1-536" fmla="*/ 1602546 h 1691715"/>
              <a:gd name="connsiteX2-537" fmla="*/ 11018020 w 11342509"/>
              <a:gd name="connsiteY2-538" fmla="*/ 17498 h 1691715"/>
              <a:gd name="connsiteX3-539" fmla="*/ 11342509 w 11342509"/>
              <a:gd name="connsiteY3-540" fmla="*/ 74608 h 1691715"/>
              <a:gd name="connsiteX4-541" fmla="*/ 5643374 w 11342509"/>
              <a:gd name="connsiteY4-542" fmla="*/ 1691715 h 1691715"/>
              <a:gd name="connsiteX5-543" fmla="*/ 0 w 11342509"/>
              <a:gd name="connsiteY5-544" fmla="*/ 36855 h 1691715"/>
              <a:gd name="connsiteX6-545" fmla="*/ 276977 w 11342509"/>
              <a:gd name="connsiteY6-546" fmla="*/ 0 h 1691715"/>
              <a:gd name="connsiteX0-547" fmla="*/ 276977 w 11342509"/>
              <a:gd name="connsiteY0-548" fmla="*/ 0 h 1691715"/>
              <a:gd name="connsiteX1-549" fmla="*/ 5633646 w 11342509"/>
              <a:gd name="connsiteY1-550" fmla="*/ 1602546 h 1691715"/>
              <a:gd name="connsiteX2-551" fmla="*/ 11047837 w 11342509"/>
              <a:gd name="connsiteY2-552" fmla="*/ 17498 h 1691715"/>
              <a:gd name="connsiteX3-553" fmla="*/ 11342509 w 11342509"/>
              <a:gd name="connsiteY3-554" fmla="*/ 74608 h 1691715"/>
              <a:gd name="connsiteX4-555" fmla="*/ 5643374 w 11342509"/>
              <a:gd name="connsiteY4-556" fmla="*/ 1691715 h 1691715"/>
              <a:gd name="connsiteX5-557" fmla="*/ 0 w 11342509"/>
              <a:gd name="connsiteY5-558" fmla="*/ 36855 h 1691715"/>
              <a:gd name="connsiteX6-559" fmla="*/ 276977 w 11342509"/>
              <a:gd name="connsiteY6-560" fmla="*/ 0 h 1691715"/>
              <a:gd name="connsiteX0-561" fmla="*/ 276977 w 11342509"/>
              <a:gd name="connsiteY0-562" fmla="*/ 0 h 1691715"/>
              <a:gd name="connsiteX1-563" fmla="*/ 5633646 w 11342509"/>
              <a:gd name="connsiteY1-564" fmla="*/ 1602546 h 1691715"/>
              <a:gd name="connsiteX2-565" fmla="*/ 11080494 w 11342509"/>
              <a:gd name="connsiteY2-566" fmla="*/ 17498 h 1691715"/>
              <a:gd name="connsiteX3-567" fmla="*/ 11342509 w 11342509"/>
              <a:gd name="connsiteY3-568" fmla="*/ 74608 h 1691715"/>
              <a:gd name="connsiteX4-569" fmla="*/ 5643374 w 11342509"/>
              <a:gd name="connsiteY4-570" fmla="*/ 1691715 h 1691715"/>
              <a:gd name="connsiteX5-571" fmla="*/ 0 w 11342509"/>
              <a:gd name="connsiteY5-572" fmla="*/ 36855 h 1691715"/>
              <a:gd name="connsiteX6-573" fmla="*/ 276977 w 11342509"/>
              <a:gd name="connsiteY6-574" fmla="*/ 0 h 1691715"/>
              <a:gd name="connsiteX0-575" fmla="*/ 276977 w 11342509"/>
              <a:gd name="connsiteY0-576" fmla="*/ 0 h 1691715"/>
              <a:gd name="connsiteX1-577" fmla="*/ 5633646 w 11342509"/>
              <a:gd name="connsiteY1-578" fmla="*/ 1602546 h 1691715"/>
              <a:gd name="connsiteX2-579" fmla="*/ 11080494 w 11342509"/>
              <a:gd name="connsiteY2-580" fmla="*/ 17498 h 1691715"/>
              <a:gd name="connsiteX3-581" fmla="*/ 11342509 w 11342509"/>
              <a:gd name="connsiteY3-582" fmla="*/ 74608 h 1691715"/>
              <a:gd name="connsiteX4-583" fmla="*/ 5643374 w 11342509"/>
              <a:gd name="connsiteY4-584" fmla="*/ 1691715 h 1691715"/>
              <a:gd name="connsiteX5-585" fmla="*/ 0 w 11342509"/>
              <a:gd name="connsiteY5-586" fmla="*/ 36855 h 1691715"/>
              <a:gd name="connsiteX6-587" fmla="*/ 276977 w 11342509"/>
              <a:gd name="connsiteY6-588" fmla="*/ 0 h 1691715"/>
              <a:gd name="connsiteX0-589" fmla="*/ 276977 w 11342509"/>
              <a:gd name="connsiteY0-590" fmla="*/ 0 h 1691715"/>
              <a:gd name="connsiteX1-591" fmla="*/ 5633646 w 11342509"/>
              <a:gd name="connsiteY1-592" fmla="*/ 1602546 h 1691715"/>
              <a:gd name="connsiteX2-593" fmla="*/ 11080494 w 11342509"/>
              <a:gd name="connsiteY2-594" fmla="*/ 17498 h 1691715"/>
              <a:gd name="connsiteX3-595" fmla="*/ 11342509 w 11342509"/>
              <a:gd name="connsiteY3-596" fmla="*/ 74608 h 1691715"/>
              <a:gd name="connsiteX4-597" fmla="*/ 5643374 w 11342509"/>
              <a:gd name="connsiteY4-598" fmla="*/ 1691715 h 1691715"/>
              <a:gd name="connsiteX5-599" fmla="*/ 0 w 11342509"/>
              <a:gd name="connsiteY5-600" fmla="*/ 36855 h 1691715"/>
              <a:gd name="connsiteX6-601" fmla="*/ 276977 w 11342509"/>
              <a:gd name="connsiteY6-602" fmla="*/ 0 h 1691715"/>
              <a:gd name="connsiteX0-603" fmla="*/ 276977 w 11342509"/>
              <a:gd name="connsiteY0-604" fmla="*/ 0 h 1691715"/>
              <a:gd name="connsiteX1-605" fmla="*/ 5643806 w 11342509"/>
              <a:gd name="connsiteY1-606" fmla="*/ 1602546 h 1691715"/>
              <a:gd name="connsiteX2-607" fmla="*/ 11080494 w 11342509"/>
              <a:gd name="connsiteY2-608" fmla="*/ 17498 h 1691715"/>
              <a:gd name="connsiteX3-609" fmla="*/ 11342509 w 11342509"/>
              <a:gd name="connsiteY3-610" fmla="*/ 74608 h 1691715"/>
              <a:gd name="connsiteX4-611" fmla="*/ 5643374 w 11342509"/>
              <a:gd name="connsiteY4-612" fmla="*/ 1691715 h 1691715"/>
              <a:gd name="connsiteX5-613" fmla="*/ 0 w 11342509"/>
              <a:gd name="connsiteY5-614" fmla="*/ 36855 h 1691715"/>
              <a:gd name="connsiteX6-615" fmla="*/ 276977 w 11342509"/>
              <a:gd name="connsiteY6-616" fmla="*/ 0 h 169171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11342509" h="1691715">
                <a:moveTo>
                  <a:pt x="276977" y="0"/>
                </a:moveTo>
                <a:cubicBezTo>
                  <a:pt x="2111519" y="662089"/>
                  <a:pt x="3847364" y="1159532"/>
                  <a:pt x="5643806" y="1602546"/>
                </a:cubicBezTo>
                <a:cubicBezTo>
                  <a:pt x="7519826" y="1121230"/>
                  <a:pt x="9471175" y="643464"/>
                  <a:pt x="11080494" y="17498"/>
                </a:cubicBezTo>
                <a:lnTo>
                  <a:pt x="11342509" y="74608"/>
                </a:lnTo>
                <a:cubicBezTo>
                  <a:pt x="9170201" y="663537"/>
                  <a:pt x="7834732" y="1188511"/>
                  <a:pt x="5643374" y="1691715"/>
                </a:cubicBezTo>
                <a:cubicBezTo>
                  <a:pt x="3393042" y="1200874"/>
                  <a:pt x="2250332" y="651521"/>
                  <a:pt x="0" y="36855"/>
                </a:cubicBezTo>
                <a:lnTo>
                  <a:pt x="27697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prstClr val="white"/>
              </a:solidFill>
            </a:endParaRPr>
          </a:p>
        </p:txBody>
      </p:sp>
      <p:pic>
        <p:nvPicPr>
          <p:cNvPr id="22" name="图片 21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4222990" y="1401505"/>
            <a:ext cx="3746000" cy="1048514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7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3057" cy="4066384"/>
          </a:xfrm>
          <a:prstGeom prst="rect">
            <a:avLst/>
          </a:prstGeom>
        </p:spPr>
      </p:pic>
      <p:sp>
        <p:nvSpPr>
          <p:cNvPr id="19" name="任意多边形: 形状 20"/>
          <p:cNvSpPr/>
          <p:nvPr userDrawn="1"/>
        </p:nvSpPr>
        <p:spPr>
          <a:xfrm rot="10800000">
            <a:off x="-18" y="0"/>
            <a:ext cx="12192001" cy="4066750"/>
          </a:xfrm>
          <a:custGeom>
            <a:avLst/>
            <a:gdLst>
              <a:gd name="connsiteX0" fmla="*/ 12192000 w 12192001"/>
              <a:gd name="connsiteY0" fmla="*/ 4062881 h 4062881"/>
              <a:gd name="connsiteX1" fmla="*/ 0 w 12192001"/>
              <a:gd name="connsiteY1" fmla="*/ 4062881 h 4062881"/>
              <a:gd name="connsiteX2" fmla="*/ 0 w 12192001"/>
              <a:gd name="connsiteY2" fmla="*/ 1441627 h 4062881"/>
              <a:gd name="connsiteX3" fmla="*/ 7949 w 12192001"/>
              <a:gd name="connsiteY3" fmla="*/ 1441627 h 4062881"/>
              <a:gd name="connsiteX4" fmla="*/ 6105511 w 12192001"/>
              <a:gd name="connsiteY4" fmla="*/ 0 h 4062881"/>
              <a:gd name="connsiteX5" fmla="*/ 12184078 w 12192001"/>
              <a:gd name="connsiteY5" fmla="*/ 1441627 h 4062881"/>
              <a:gd name="connsiteX6" fmla="*/ 12192000 w 12192001"/>
              <a:gd name="connsiteY6" fmla="*/ 1441627 h 4062881"/>
              <a:gd name="connsiteX7" fmla="*/ 12192000 w 12192001"/>
              <a:gd name="connsiteY7" fmla="*/ 1443506 h 4062881"/>
              <a:gd name="connsiteX8" fmla="*/ 12192001 w 12192001"/>
              <a:gd name="connsiteY8" fmla="*/ 1443506 h 4062881"/>
              <a:gd name="connsiteX9" fmla="*/ 12192000 w 12192001"/>
              <a:gd name="connsiteY9" fmla="*/ 1443506 h 4062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1" h="4062881">
                <a:moveTo>
                  <a:pt x="12192000" y="4062881"/>
                </a:moveTo>
                <a:lnTo>
                  <a:pt x="0" y="4062881"/>
                </a:lnTo>
                <a:lnTo>
                  <a:pt x="0" y="1441627"/>
                </a:lnTo>
                <a:lnTo>
                  <a:pt x="7949" y="1441627"/>
                </a:lnTo>
                <a:lnTo>
                  <a:pt x="6105511" y="0"/>
                </a:lnTo>
                <a:lnTo>
                  <a:pt x="12184078" y="1441627"/>
                </a:lnTo>
                <a:lnTo>
                  <a:pt x="12192000" y="1441627"/>
                </a:lnTo>
                <a:lnTo>
                  <a:pt x="12192000" y="1443506"/>
                </a:lnTo>
                <a:lnTo>
                  <a:pt x="12192001" y="1443506"/>
                </a:lnTo>
                <a:lnTo>
                  <a:pt x="12192000" y="1443506"/>
                </a:lnTo>
                <a:close/>
              </a:path>
            </a:pathLst>
          </a:custGeom>
          <a:solidFill>
            <a:srgbClr val="006434">
              <a:alpha val="8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dirty="0">
              <a:solidFill>
                <a:prstClr val="white"/>
              </a:solidFill>
            </a:endParaRPr>
          </a:p>
        </p:txBody>
      </p:sp>
      <p:sp>
        <p:nvSpPr>
          <p:cNvPr id="20" name="任意多边形: 形状 44"/>
          <p:cNvSpPr/>
          <p:nvPr userDrawn="1"/>
        </p:nvSpPr>
        <p:spPr>
          <a:xfrm>
            <a:off x="0" y="2329236"/>
            <a:ext cx="12191985" cy="1809343"/>
          </a:xfrm>
          <a:custGeom>
            <a:avLst/>
            <a:gdLst>
              <a:gd name="connsiteX0" fmla="*/ 11511615 w 12185612"/>
              <a:gd name="connsiteY0" fmla="*/ 0 h 1809343"/>
              <a:gd name="connsiteX1" fmla="*/ 12185612 w 12185612"/>
              <a:gd name="connsiteY1" fmla="*/ 134799 h 1809343"/>
              <a:gd name="connsiteX2" fmla="*/ 12185612 w 12185612"/>
              <a:gd name="connsiteY2" fmla="*/ 319795 h 1809343"/>
              <a:gd name="connsiteX3" fmla="*/ 11769269 w 12185612"/>
              <a:gd name="connsiteY3" fmla="*/ 431005 h 1809343"/>
              <a:gd name="connsiteX4" fmla="*/ 6098388 w 12185612"/>
              <a:gd name="connsiteY4" fmla="*/ 1809343 h 1809343"/>
              <a:gd name="connsiteX5" fmla="*/ 1030855 w 12185612"/>
              <a:gd name="connsiteY5" fmla="*/ 612528 h 1809343"/>
              <a:gd name="connsiteX6" fmla="*/ 0 w 12185612"/>
              <a:gd name="connsiteY6" fmla="*/ 339538 h 1809343"/>
              <a:gd name="connsiteX7" fmla="*/ 0 w 12185612"/>
              <a:gd name="connsiteY7" fmla="*/ 81678 h 1809343"/>
              <a:gd name="connsiteX8" fmla="*/ 637104 w 12185612"/>
              <a:gd name="connsiteY8" fmla="*/ 607 h 1809343"/>
              <a:gd name="connsiteX9" fmla="*/ 6098821 w 12185612"/>
              <a:gd name="connsiteY9" fmla="*/ 1643974 h 1809343"/>
              <a:gd name="connsiteX10" fmla="*/ 11511615 w 12185612"/>
              <a:gd name="connsiteY10" fmla="*/ 0 h 1809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85612" h="1809343">
                <a:moveTo>
                  <a:pt x="11511615" y="0"/>
                </a:moveTo>
                <a:lnTo>
                  <a:pt x="12185612" y="134799"/>
                </a:lnTo>
                <a:lnTo>
                  <a:pt x="12185612" y="319795"/>
                </a:lnTo>
                <a:lnTo>
                  <a:pt x="11769269" y="431005"/>
                </a:lnTo>
                <a:cubicBezTo>
                  <a:pt x="9878327" y="928737"/>
                  <a:pt x="8015827" y="1369040"/>
                  <a:pt x="6098388" y="1809343"/>
                </a:cubicBezTo>
                <a:cubicBezTo>
                  <a:pt x="4410640" y="1441212"/>
                  <a:pt x="2720033" y="1046292"/>
                  <a:pt x="1030855" y="612528"/>
                </a:cubicBezTo>
                <a:lnTo>
                  <a:pt x="0" y="339538"/>
                </a:lnTo>
                <a:lnTo>
                  <a:pt x="0" y="81678"/>
                </a:lnTo>
                <a:lnTo>
                  <a:pt x="637104" y="607"/>
                </a:lnTo>
                <a:cubicBezTo>
                  <a:pt x="2471646" y="662696"/>
                  <a:pt x="4302378" y="1200960"/>
                  <a:pt x="6098821" y="1643974"/>
                </a:cubicBezTo>
                <a:cubicBezTo>
                  <a:pt x="7974840" y="1162658"/>
                  <a:pt x="9749895" y="681341"/>
                  <a:pt x="1151161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1" name="任意多边形: 形状 49"/>
          <p:cNvSpPr/>
          <p:nvPr userDrawn="1"/>
        </p:nvSpPr>
        <p:spPr>
          <a:xfrm>
            <a:off x="450423" y="2315566"/>
            <a:ext cx="11342509" cy="1691715"/>
          </a:xfrm>
          <a:custGeom>
            <a:avLst/>
            <a:gdLst>
              <a:gd name="connsiteX0" fmla="*/ 9728 w 12217941"/>
              <a:gd name="connsiteY0" fmla="*/ 0 h 1605064"/>
              <a:gd name="connsiteX1" fmla="*/ 6108971 w 12217941"/>
              <a:gd name="connsiteY1" fmla="*/ 1498060 h 1605064"/>
              <a:gd name="connsiteX2" fmla="*/ 12208213 w 12217941"/>
              <a:gd name="connsiteY2" fmla="*/ 19456 h 1605064"/>
              <a:gd name="connsiteX3" fmla="*/ 12217941 w 12217941"/>
              <a:gd name="connsiteY3" fmla="*/ 282103 h 1605064"/>
              <a:gd name="connsiteX4" fmla="*/ 6118698 w 12217941"/>
              <a:gd name="connsiteY4" fmla="*/ 1605064 h 1605064"/>
              <a:gd name="connsiteX5" fmla="*/ 0 w 12217941"/>
              <a:gd name="connsiteY5" fmla="*/ 233464 h 1605064"/>
              <a:gd name="connsiteX6" fmla="*/ 9728 w 12217941"/>
              <a:gd name="connsiteY6" fmla="*/ 0 h 1605064"/>
              <a:gd name="connsiteX0-1" fmla="*/ 0 w 12208213"/>
              <a:gd name="connsiteY0-2" fmla="*/ 0 h 1605064"/>
              <a:gd name="connsiteX1-3" fmla="*/ 6099243 w 12208213"/>
              <a:gd name="connsiteY1-4" fmla="*/ 1498060 h 1605064"/>
              <a:gd name="connsiteX2-5" fmla="*/ 12198485 w 12208213"/>
              <a:gd name="connsiteY2-6" fmla="*/ 19456 h 1605064"/>
              <a:gd name="connsiteX3-7" fmla="*/ 12208213 w 12208213"/>
              <a:gd name="connsiteY3-8" fmla="*/ 282103 h 1605064"/>
              <a:gd name="connsiteX4-9" fmla="*/ 6108970 w 12208213"/>
              <a:gd name="connsiteY4-10" fmla="*/ 1605064 h 1605064"/>
              <a:gd name="connsiteX5-11" fmla="*/ 0 w 12208213"/>
              <a:gd name="connsiteY5-12" fmla="*/ 544749 h 1605064"/>
              <a:gd name="connsiteX6-13" fmla="*/ 0 w 12208213"/>
              <a:gd name="connsiteY6-14" fmla="*/ 0 h 1605064"/>
              <a:gd name="connsiteX0-15" fmla="*/ 0 w 12198485"/>
              <a:gd name="connsiteY0-16" fmla="*/ 0 h 1605064"/>
              <a:gd name="connsiteX1-17" fmla="*/ 6099243 w 12198485"/>
              <a:gd name="connsiteY1-18" fmla="*/ 1498060 h 1605064"/>
              <a:gd name="connsiteX2-19" fmla="*/ 12198485 w 12198485"/>
              <a:gd name="connsiteY2-20" fmla="*/ 19456 h 1605064"/>
              <a:gd name="connsiteX3-21" fmla="*/ 12198485 w 12198485"/>
              <a:gd name="connsiteY3-22" fmla="*/ 603115 h 1605064"/>
              <a:gd name="connsiteX4-23" fmla="*/ 6108970 w 12198485"/>
              <a:gd name="connsiteY4-24" fmla="*/ 1605064 h 1605064"/>
              <a:gd name="connsiteX5-25" fmla="*/ 0 w 12198485"/>
              <a:gd name="connsiteY5-26" fmla="*/ 544749 h 1605064"/>
              <a:gd name="connsiteX6-27" fmla="*/ 0 w 12198485"/>
              <a:gd name="connsiteY6-28" fmla="*/ 0 h 1605064"/>
              <a:gd name="connsiteX0-29" fmla="*/ 0 w 12198485"/>
              <a:gd name="connsiteY0-30" fmla="*/ 0 h 1605064"/>
              <a:gd name="connsiteX1-31" fmla="*/ 6108970 w 12198485"/>
              <a:gd name="connsiteY1-32" fmla="*/ 1507788 h 1605064"/>
              <a:gd name="connsiteX2-33" fmla="*/ 12198485 w 12198485"/>
              <a:gd name="connsiteY2-34" fmla="*/ 19456 h 1605064"/>
              <a:gd name="connsiteX3-35" fmla="*/ 12198485 w 12198485"/>
              <a:gd name="connsiteY3-36" fmla="*/ 603115 h 1605064"/>
              <a:gd name="connsiteX4-37" fmla="*/ 6108970 w 12198485"/>
              <a:gd name="connsiteY4-38" fmla="*/ 1605064 h 1605064"/>
              <a:gd name="connsiteX5-39" fmla="*/ 0 w 12198485"/>
              <a:gd name="connsiteY5-40" fmla="*/ 544749 h 1605064"/>
              <a:gd name="connsiteX6-41" fmla="*/ 0 w 12198485"/>
              <a:gd name="connsiteY6-42" fmla="*/ 0 h 1605064"/>
              <a:gd name="connsiteX0-43" fmla="*/ 632298 w 12830783"/>
              <a:gd name="connsiteY0-44" fmla="*/ 0 h 1605064"/>
              <a:gd name="connsiteX1-45" fmla="*/ 6741268 w 12830783"/>
              <a:gd name="connsiteY1-46" fmla="*/ 1507788 h 1605064"/>
              <a:gd name="connsiteX2-47" fmla="*/ 12830783 w 12830783"/>
              <a:gd name="connsiteY2-48" fmla="*/ 19456 h 1605064"/>
              <a:gd name="connsiteX3-49" fmla="*/ 12830783 w 12830783"/>
              <a:gd name="connsiteY3-50" fmla="*/ 603115 h 1605064"/>
              <a:gd name="connsiteX4-51" fmla="*/ 6741268 w 12830783"/>
              <a:gd name="connsiteY4-52" fmla="*/ 1605064 h 1605064"/>
              <a:gd name="connsiteX5-53" fmla="*/ 0 w 12830783"/>
              <a:gd name="connsiteY5-54" fmla="*/ 29183 h 1605064"/>
              <a:gd name="connsiteX6-55" fmla="*/ 632298 w 12830783"/>
              <a:gd name="connsiteY6-56" fmla="*/ 0 h 1605064"/>
              <a:gd name="connsiteX0-57" fmla="*/ 836579 w 12830783"/>
              <a:gd name="connsiteY0-58" fmla="*/ 0 h 1634247"/>
              <a:gd name="connsiteX1-59" fmla="*/ 6741268 w 12830783"/>
              <a:gd name="connsiteY1-60" fmla="*/ 1536971 h 1634247"/>
              <a:gd name="connsiteX2-61" fmla="*/ 12830783 w 12830783"/>
              <a:gd name="connsiteY2-62" fmla="*/ 48639 h 1634247"/>
              <a:gd name="connsiteX3-63" fmla="*/ 12830783 w 12830783"/>
              <a:gd name="connsiteY3-64" fmla="*/ 632298 h 1634247"/>
              <a:gd name="connsiteX4-65" fmla="*/ 6741268 w 12830783"/>
              <a:gd name="connsiteY4-66" fmla="*/ 1634247 h 1634247"/>
              <a:gd name="connsiteX5-67" fmla="*/ 0 w 12830783"/>
              <a:gd name="connsiteY5-68" fmla="*/ 58366 h 1634247"/>
              <a:gd name="connsiteX6-69" fmla="*/ 836579 w 12830783"/>
              <a:gd name="connsiteY6-70" fmla="*/ 0 h 1634247"/>
              <a:gd name="connsiteX0-71" fmla="*/ 836579 w 12830783"/>
              <a:gd name="connsiteY0-72" fmla="*/ 0 h 1702340"/>
              <a:gd name="connsiteX1-73" fmla="*/ 6741268 w 12830783"/>
              <a:gd name="connsiteY1-74" fmla="*/ 1536971 h 1702340"/>
              <a:gd name="connsiteX2-75" fmla="*/ 12830783 w 12830783"/>
              <a:gd name="connsiteY2-76" fmla="*/ 48639 h 1702340"/>
              <a:gd name="connsiteX3-77" fmla="*/ 12830783 w 12830783"/>
              <a:gd name="connsiteY3-78" fmla="*/ 632298 h 1702340"/>
              <a:gd name="connsiteX4-79" fmla="*/ 6750996 w 12830783"/>
              <a:gd name="connsiteY4-80" fmla="*/ 1702340 h 1702340"/>
              <a:gd name="connsiteX5-81" fmla="*/ 0 w 12830783"/>
              <a:gd name="connsiteY5-82" fmla="*/ 58366 h 1702340"/>
              <a:gd name="connsiteX6-83" fmla="*/ 836579 w 12830783"/>
              <a:gd name="connsiteY6-84" fmla="*/ 0 h 1702340"/>
              <a:gd name="connsiteX0-85" fmla="*/ 836579 w 12830783"/>
              <a:gd name="connsiteY0-86" fmla="*/ 0 h 1702340"/>
              <a:gd name="connsiteX1-87" fmla="*/ 6741268 w 12830783"/>
              <a:gd name="connsiteY1-88" fmla="*/ 1536971 h 1702340"/>
              <a:gd name="connsiteX2-89" fmla="*/ 12470860 w 12830783"/>
              <a:gd name="connsiteY2-90" fmla="*/ 19456 h 1702340"/>
              <a:gd name="connsiteX3-91" fmla="*/ 12830783 w 12830783"/>
              <a:gd name="connsiteY3-92" fmla="*/ 632298 h 1702340"/>
              <a:gd name="connsiteX4-93" fmla="*/ 6750996 w 12830783"/>
              <a:gd name="connsiteY4-94" fmla="*/ 1702340 h 1702340"/>
              <a:gd name="connsiteX5-95" fmla="*/ 0 w 12830783"/>
              <a:gd name="connsiteY5-96" fmla="*/ 58366 h 1702340"/>
              <a:gd name="connsiteX6-97" fmla="*/ 836579 w 12830783"/>
              <a:gd name="connsiteY6-98" fmla="*/ 0 h 1702340"/>
              <a:gd name="connsiteX0-99" fmla="*/ 836579 w 13239345"/>
              <a:gd name="connsiteY0-100" fmla="*/ 0 h 1702340"/>
              <a:gd name="connsiteX1-101" fmla="*/ 6741268 w 13239345"/>
              <a:gd name="connsiteY1-102" fmla="*/ 1536971 h 1702340"/>
              <a:gd name="connsiteX2-103" fmla="*/ 12470860 w 13239345"/>
              <a:gd name="connsiteY2-104" fmla="*/ 19456 h 1702340"/>
              <a:gd name="connsiteX3-105" fmla="*/ 13239345 w 13239345"/>
              <a:gd name="connsiteY3-106" fmla="*/ 107004 h 1702340"/>
              <a:gd name="connsiteX4-107" fmla="*/ 6750996 w 13239345"/>
              <a:gd name="connsiteY4-108" fmla="*/ 1702340 h 1702340"/>
              <a:gd name="connsiteX5-109" fmla="*/ 0 w 13239345"/>
              <a:gd name="connsiteY5-110" fmla="*/ 58366 h 1702340"/>
              <a:gd name="connsiteX6-111" fmla="*/ 836579 w 13239345"/>
              <a:gd name="connsiteY6-112" fmla="*/ 0 h 1702340"/>
              <a:gd name="connsiteX0-113" fmla="*/ 836579 w 13239345"/>
              <a:gd name="connsiteY0-114" fmla="*/ 107003 h 1809343"/>
              <a:gd name="connsiteX1-115" fmla="*/ 6741268 w 13239345"/>
              <a:gd name="connsiteY1-116" fmla="*/ 1643974 h 1809343"/>
              <a:gd name="connsiteX2-117" fmla="*/ 12169303 w 13239345"/>
              <a:gd name="connsiteY2-118" fmla="*/ 0 h 1809343"/>
              <a:gd name="connsiteX3-119" fmla="*/ 13239345 w 13239345"/>
              <a:gd name="connsiteY3-120" fmla="*/ 214007 h 1809343"/>
              <a:gd name="connsiteX4-121" fmla="*/ 6750996 w 13239345"/>
              <a:gd name="connsiteY4-122" fmla="*/ 1809343 h 1809343"/>
              <a:gd name="connsiteX5-123" fmla="*/ 0 w 13239345"/>
              <a:gd name="connsiteY5-124" fmla="*/ 165369 h 1809343"/>
              <a:gd name="connsiteX6-125" fmla="*/ 836579 w 13239345"/>
              <a:gd name="connsiteY6-126" fmla="*/ 107003 h 1809343"/>
              <a:gd name="connsiteX0-127" fmla="*/ 1342417 w 13239345"/>
              <a:gd name="connsiteY0-128" fmla="*/ 29182 h 1809343"/>
              <a:gd name="connsiteX1-129" fmla="*/ 6741268 w 13239345"/>
              <a:gd name="connsiteY1-130" fmla="*/ 1643974 h 1809343"/>
              <a:gd name="connsiteX2-131" fmla="*/ 12169303 w 13239345"/>
              <a:gd name="connsiteY2-132" fmla="*/ 0 h 1809343"/>
              <a:gd name="connsiteX3-133" fmla="*/ 13239345 w 13239345"/>
              <a:gd name="connsiteY3-134" fmla="*/ 214007 h 1809343"/>
              <a:gd name="connsiteX4-135" fmla="*/ 6750996 w 13239345"/>
              <a:gd name="connsiteY4-136" fmla="*/ 1809343 h 1809343"/>
              <a:gd name="connsiteX5-137" fmla="*/ 0 w 13239345"/>
              <a:gd name="connsiteY5-138" fmla="*/ 165369 h 1809343"/>
              <a:gd name="connsiteX6-139" fmla="*/ 1342417 w 13239345"/>
              <a:gd name="connsiteY6-140" fmla="*/ 29182 h 1809343"/>
              <a:gd name="connsiteX0-141" fmla="*/ 1294792 w 13239345"/>
              <a:gd name="connsiteY0-142" fmla="*/ 607 h 1809343"/>
              <a:gd name="connsiteX1-143" fmla="*/ 6741268 w 13239345"/>
              <a:gd name="connsiteY1-144" fmla="*/ 1643974 h 1809343"/>
              <a:gd name="connsiteX2-145" fmla="*/ 12169303 w 13239345"/>
              <a:gd name="connsiteY2-146" fmla="*/ 0 h 1809343"/>
              <a:gd name="connsiteX3-147" fmla="*/ 13239345 w 13239345"/>
              <a:gd name="connsiteY3-148" fmla="*/ 214007 h 1809343"/>
              <a:gd name="connsiteX4-149" fmla="*/ 6750996 w 13239345"/>
              <a:gd name="connsiteY4-150" fmla="*/ 1809343 h 1809343"/>
              <a:gd name="connsiteX5-151" fmla="*/ 0 w 13239345"/>
              <a:gd name="connsiteY5-152" fmla="*/ 165369 h 1809343"/>
              <a:gd name="connsiteX6-153" fmla="*/ 1294792 w 13239345"/>
              <a:gd name="connsiteY6-154" fmla="*/ 607 h 1809343"/>
              <a:gd name="connsiteX0-155" fmla="*/ 1294792 w 13239345"/>
              <a:gd name="connsiteY0-156" fmla="*/ 607 h 1809343"/>
              <a:gd name="connsiteX1-157" fmla="*/ 6741268 w 13239345"/>
              <a:gd name="connsiteY1-158" fmla="*/ 1643974 h 1809343"/>
              <a:gd name="connsiteX2-159" fmla="*/ 12169303 w 13239345"/>
              <a:gd name="connsiteY2-160" fmla="*/ 0 h 1809343"/>
              <a:gd name="connsiteX3-161" fmla="*/ 13239345 w 13239345"/>
              <a:gd name="connsiteY3-162" fmla="*/ 214007 h 1809343"/>
              <a:gd name="connsiteX4-163" fmla="*/ 6750996 w 13239345"/>
              <a:gd name="connsiteY4-164" fmla="*/ 1809343 h 1809343"/>
              <a:gd name="connsiteX5-165" fmla="*/ 0 w 13239345"/>
              <a:gd name="connsiteY5-166" fmla="*/ 165369 h 1809343"/>
              <a:gd name="connsiteX6-167" fmla="*/ 1294792 w 13239345"/>
              <a:gd name="connsiteY6-168" fmla="*/ 607 h 1809343"/>
              <a:gd name="connsiteX0-169" fmla="*/ 1294792 w 13239345"/>
              <a:gd name="connsiteY0-170" fmla="*/ 607 h 1809343"/>
              <a:gd name="connsiteX1-171" fmla="*/ 6741268 w 13239345"/>
              <a:gd name="connsiteY1-172" fmla="*/ 1643974 h 1809343"/>
              <a:gd name="connsiteX2-173" fmla="*/ 12169303 w 13239345"/>
              <a:gd name="connsiteY2-174" fmla="*/ 0 h 1809343"/>
              <a:gd name="connsiteX3-175" fmla="*/ 13239345 w 13239345"/>
              <a:gd name="connsiteY3-176" fmla="*/ 214007 h 1809343"/>
              <a:gd name="connsiteX4-177" fmla="*/ 6750996 w 13239345"/>
              <a:gd name="connsiteY4-178" fmla="*/ 1809343 h 1809343"/>
              <a:gd name="connsiteX5-179" fmla="*/ 0 w 13239345"/>
              <a:gd name="connsiteY5-180" fmla="*/ 165369 h 1809343"/>
              <a:gd name="connsiteX6-181" fmla="*/ 1294792 w 13239345"/>
              <a:gd name="connsiteY6-182" fmla="*/ 607 h 1809343"/>
              <a:gd name="connsiteX0-183" fmla="*/ 1294792 w 13239345"/>
              <a:gd name="connsiteY0-184" fmla="*/ 607 h 1809343"/>
              <a:gd name="connsiteX1-185" fmla="*/ 6741268 w 13239345"/>
              <a:gd name="connsiteY1-186" fmla="*/ 1643974 h 1809343"/>
              <a:gd name="connsiteX2-187" fmla="*/ 12169303 w 13239345"/>
              <a:gd name="connsiteY2-188" fmla="*/ 0 h 1809343"/>
              <a:gd name="connsiteX3-189" fmla="*/ 13239345 w 13239345"/>
              <a:gd name="connsiteY3-190" fmla="*/ 214007 h 1809343"/>
              <a:gd name="connsiteX4-191" fmla="*/ 6750996 w 13239345"/>
              <a:gd name="connsiteY4-192" fmla="*/ 1809343 h 1809343"/>
              <a:gd name="connsiteX5-193" fmla="*/ 0 w 13239345"/>
              <a:gd name="connsiteY5-194" fmla="*/ 165369 h 1809343"/>
              <a:gd name="connsiteX6-195" fmla="*/ 1294792 w 13239345"/>
              <a:gd name="connsiteY6-196" fmla="*/ 607 h 1809343"/>
              <a:gd name="connsiteX0-197" fmla="*/ 1294792 w 13239345"/>
              <a:gd name="connsiteY0-198" fmla="*/ 607 h 1809343"/>
              <a:gd name="connsiteX1-199" fmla="*/ 6741268 w 13239345"/>
              <a:gd name="connsiteY1-200" fmla="*/ 1643974 h 1809343"/>
              <a:gd name="connsiteX2-201" fmla="*/ 12169303 w 13239345"/>
              <a:gd name="connsiteY2-202" fmla="*/ 0 h 1809343"/>
              <a:gd name="connsiteX3-203" fmla="*/ 13239345 w 13239345"/>
              <a:gd name="connsiteY3-204" fmla="*/ 214007 h 1809343"/>
              <a:gd name="connsiteX4-205" fmla="*/ 6750996 w 13239345"/>
              <a:gd name="connsiteY4-206" fmla="*/ 1809343 h 1809343"/>
              <a:gd name="connsiteX5-207" fmla="*/ 0 w 13239345"/>
              <a:gd name="connsiteY5-208" fmla="*/ 165369 h 1809343"/>
              <a:gd name="connsiteX6-209" fmla="*/ 1294792 w 13239345"/>
              <a:gd name="connsiteY6-210" fmla="*/ 607 h 1809343"/>
              <a:gd name="connsiteX0-211" fmla="*/ 1294792 w 13239345"/>
              <a:gd name="connsiteY0-212" fmla="*/ 607 h 1809343"/>
              <a:gd name="connsiteX1-213" fmla="*/ 6741268 w 13239345"/>
              <a:gd name="connsiteY1-214" fmla="*/ 1643974 h 1809343"/>
              <a:gd name="connsiteX2-215" fmla="*/ 12169303 w 13239345"/>
              <a:gd name="connsiteY2-216" fmla="*/ 0 h 1809343"/>
              <a:gd name="connsiteX3-217" fmla="*/ 13239345 w 13239345"/>
              <a:gd name="connsiteY3-218" fmla="*/ 214007 h 1809343"/>
              <a:gd name="connsiteX4-219" fmla="*/ 6750996 w 13239345"/>
              <a:gd name="connsiteY4-220" fmla="*/ 1809343 h 1809343"/>
              <a:gd name="connsiteX5-221" fmla="*/ 0 w 13239345"/>
              <a:gd name="connsiteY5-222" fmla="*/ 165369 h 1809343"/>
              <a:gd name="connsiteX6-223" fmla="*/ 1294792 w 13239345"/>
              <a:gd name="connsiteY6-224" fmla="*/ 607 h 1809343"/>
              <a:gd name="connsiteX0-225" fmla="*/ 1294792 w 13239345"/>
              <a:gd name="connsiteY0-226" fmla="*/ 607 h 1809343"/>
              <a:gd name="connsiteX1-227" fmla="*/ 6741268 w 13239345"/>
              <a:gd name="connsiteY1-228" fmla="*/ 1643974 h 1809343"/>
              <a:gd name="connsiteX2-229" fmla="*/ 12169303 w 13239345"/>
              <a:gd name="connsiteY2-230" fmla="*/ 0 h 1809343"/>
              <a:gd name="connsiteX3-231" fmla="*/ 13239345 w 13239345"/>
              <a:gd name="connsiteY3-232" fmla="*/ 214007 h 1809343"/>
              <a:gd name="connsiteX4-233" fmla="*/ 6750996 w 13239345"/>
              <a:gd name="connsiteY4-234" fmla="*/ 1809343 h 1809343"/>
              <a:gd name="connsiteX5-235" fmla="*/ 0 w 13239345"/>
              <a:gd name="connsiteY5-236" fmla="*/ 165369 h 1809343"/>
              <a:gd name="connsiteX6-237" fmla="*/ 1294792 w 13239345"/>
              <a:gd name="connsiteY6-238" fmla="*/ 607 h 1809343"/>
              <a:gd name="connsiteX0-239" fmla="*/ 1294792 w 13239345"/>
              <a:gd name="connsiteY0-240" fmla="*/ 607 h 1809343"/>
              <a:gd name="connsiteX1-241" fmla="*/ 6741268 w 13239345"/>
              <a:gd name="connsiteY1-242" fmla="*/ 1643974 h 1809343"/>
              <a:gd name="connsiteX2-243" fmla="*/ 12169303 w 13239345"/>
              <a:gd name="connsiteY2-244" fmla="*/ 0 h 1809343"/>
              <a:gd name="connsiteX3-245" fmla="*/ 13239345 w 13239345"/>
              <a:gd name="connsiteY3-246" fmla="*/ 214007 h 1809343"/>
              <a:gd name="connsiteX4-247" fmla="*/ 6750996 w 13239345"/>
              <a:gd name="connsiteY4-248" fmla="*/ 1809343 h 1809343"/>
              <a:gd name="connsiteX5-249" fmla="*/ 0 w 13239345"/>
              <a:gd name="connsiteY5-250" fmla="*/ 165369 h 1809343"/>
              <a:gd name="connsiteX6-251" fmla="*/ 1294792 w 13239345"/>
              <a:gd name="connsiteY6-252" fmla="*/ 607 h 1809343"/>
              <a:gd name="connsiteX0-253" fmla="*/ 1294792 w 13239345"/>
              <a:gd name="connsiteY0-254" fmla="*/ 607 h 1809343"/>
              <a:gd name="connsiteX1-255" fmla="*/ 6741268 w 13239345"/>
              <a:gd name="connsiteY1-256" fmla="*/ 1643974 h 1809343"/>
              <a:gd name="connsiteX2-257" fmla="*/ 12169303 w 13239345"/>
              <a:gd name="connsiteY2-258" fmla="*/ 0 h 1809343"/>
              <a:gd name="connsiteX3-259" fmla="*/ 13239345 w 13239345"/>
              <a:gd name="connsiteY3-260" fmla="*/ 214007 h 1809343"/>
              <a:gd name="connsiteX4-261" fmla="*/ 6750996 w 13239345"/>
              <a:gd name="connsiteY4-262" fmla="*/ 1809343 h 1809343"/>
              <a:gd name="connsiteX5-263" fmla="*/ 0 w 13239345"/>
              <a:gd name="connsiteY5-264" fmla="*/ 165369 h 1809343"/>
              <a:gd name="connsiteX6-265" fmla="*/ 1294792 w 13239345"/>
              <a:gd name="connsiteY6-266" fmla="*/ 607 h 1809343"/>
              <a:gd name="connsiteX0-267" fmla="*/ 1294792 w 13239345"/>
              <a:gd name="connsiteY0-268" fmla="*/ 607 h 1809343"/>
              <a:gd name="connsiteX1-269" fmla="*/ 6741268 w 13239345"/>
              <a:gd name="connsiteY1-270" fmla="*/ 1643974 h 1809343"/>
              <a:gd name="connsiteX2-271" fmla="*/ 12169303 w 13239345"/>
              <a:gd name="connsiteY2-272" fmla="*/ 0 h 1809343"/>
              <a:gd name="connsiteX3-273" fmla="*/ 13239345 w 13239345"/>
              <a:gd name="connsiteY3-274" fmla="*/ 214007 h 1809343"/>
              <a:gd name="connsiteX4-275" fmla="*/ 6750996 w 13239345"/>
              <a:gd name="connsiteY4-276" fmla="*/ 1809343 h 1809343"/>
              <a:gd name="connsiteX5-277" fmla="*/ 0 w 13239345"/>
              <a:gd name="connsiteY5-278" fmla="*/ 165369 h 1809343"/>
              <a:gd name="connsiteX6-279" fmla="*/ 1294792 w 13239345"/>
              <a:gd name="connsiteY6-280" fmla="*/ 607 h 1809343"/>
              <a:gd name="connsiteX0-281" fmla="*/ 1294792 w 13239345"/>
              <a:gd name="connsiteY0-282" fmla="*/ 607 h 1809343"/>
              <a:gd name="connsiteX1-283" fmla="*/ 6741268 w 13239345"/>
              <a:gd name="connsiteY1-284" fmla="*/ 1643974 h 1809343"/>
              <a:gd name="connsiteX2-285" fmla="*/ 12169303 w 13239345"/>
              <a:gd name="connsiteY2-286" fmla="*/ 0 h 1809343"/>
              <a:gd name="connsiteX3-287" fmla="*/ 13239345 w 13239345"/>
              <a:gd name="connsiteY3-288" fmla="*/ 214007 h 1809343"/>
              <a:gd name="connsiteX4-289" fmla="*/ 6750996 w 13239345"/>
              <a:gd name="connsiteY4-290" fmla="*/ 1809343 h 1809343"/>
              <a:gd name="connsiteX5-291" fmla="*/ 0 w 13239345"/>
              <a:gd name="connsiteY5-292" fmla="*/ 165369 h 1809343"/>
              <a:gd name="connsiteX6-293" fmla="*/ 1294792 w 13239345"/>
              <a:gd name="connsiteY6-294" fmla="*/ 607 h 1809343"/>
              <a:gd name="connsiteX0-295" fmla="*/ 1294792 w 12651516"/>
              <a:gd name="connsiteY0-296" fmla="*/ 607 h 1809343"/>
              <a:gd name="connsiteX1-297" fmla="*/ 6741268 w 12651516"/>
              <a:gd name="connsiteY1-298" fmla="*/ 1643974 h 1809343"/>
              <a:gd name="connsiteX2-299" fmla="*/ 12169303 w 12651516"/>
              <a:gd name="connsiteY2-300" fmla="*/ 0 h 1809343"/>
              <a:gd name="connsiteX3-301" fmla="*/ 12651516 w 12651516"/>
              <a:gd name="connsiteY3-302" fmla="*/ 83379 h 1809343"/>
              <a:gd name="connsiteX4-303" fmla="*/ 6750996 w 12651516"/>
              <a:gd name="connsiteY4-304" fmla="*/ 1809343 h 1809343"/>
              <a:gd name="connsiteX5-305" fmla="*/ 0 w 12651516"/>
              <a:gd name="connsiteY5-306" fmla="*/ 165369 h 1809343"/>
              <a:gd name="connsiteX6-307" fmla="*/ 1294792 w 12651516"/>
              <a:gd name="connsiteY6-308" fmla="*/ 607 h 1809343"/>
              <a:gd name="connsiteX0-309" fmla="*/ 1294792 w 12564431"/>
              <a:gd name="connsiteY0-310" fmla="*/ 607 h 1809343"/>
              <a:gd name="connsiteX1-311" fmla="*/ 6741268 w 12564431"/>
              <a:gd name="connsiteY1-312" fmla="*/ 1643974 h 1809343"/>
              <a:gd name="connsiteX2-313" fmla="*/ 12169303 w 12564431"/>
              <a:gd name="connsiteY2-314" fmla="*/ 0 h 1809343"/>
              <a:gd name="connsiteX3-315" fmla="*/ 12564431 w 12564431"/>
              <a:gd name="connsiteY3-316" fmla="*/ 83379 h 1809343"/>
              <a:gd name="connsiteX4-317" fmla="*/ 6750996 w 12564431"/>
              <a:gd name="connsiteY4-318" fmla="*/ 1809343 h 1809343"/>
              <a:gd name="connsiteX5-319" fmla="*/ 0 w 12564431"/>
              <a:gd name="connsiteY5-320" fmla="*/ 165369 h 1809343"/>
              <a:gd name="connsiteX6-321" fmla="*/ 1294792 w 12564431"/>
              <a:gd name="connsiteY6-322" fmla="*/ 607 h 1809343"/>
              <a:gd name="connsiteX0-323" fmla="*/ 423935 w 11693574"/>
              <a:gd name="connsiteY0-324" fmla="*/ 607 h 1809343"/>
              <a:gd name="connsiteX1-325" fmla="*/ 5870411 w 11693574"/>
              <a:gd name="connsiteY1-326" fmla="*/ 1643974 h 1809343"/>
              <a:gd name="connsiteX2-327" fmla="*/ 11298446 w 11693574"/>
              <a:gd name="connsiteY2-328" fmla="*/ 0 h 1809343"/>
              <a:gd name="connsiteX3-329" fmla="*/ 11693574 w 11693574"/>
              <a:gd name="connsiteY3-330" fmla="*/ 83379 h 1809343"/>
              <a:gd name="connsiteX4-331" fmla="*/ 5880139 w 11693574"/>
              <a:gd name="connsiteY4-332" fmla="*/ 1809343 h 1809343"/>
              <a:gd name="connsiteX5-333" fmla="*/ 0 w 11693574"/>
              <a:gd name="connsiteY5-334" fmla="*/ 45626 h 1809343"/>
              <a:gd name="connsiteX6-335" fmla="*/ 423935 w 11693574"/>
              <a:gd name="connsiteY6-336" fmla="*/ 607 h 1809343"/>
              <a:gd name="connsiteX0-337" fmla="*/ 423935 w 11693574"/>
              <a:gd name="connsiteY0-338" fmla="*/ 607 h 1733143"/>
              <a:gd name="connsiteX1-339" fmla="*/ 5870411 w 11693574"/>
              <a:gd name="connsiteY1-340" fmla="*/ 1643974 h 1733143"/>
              <a:gd name="connsiteX2-341" fmla="*/ 11298446 w 11693574"/>
              <a:gd name="connsiteY2-342" fmla="*/ 0 h 1733143"/>
              <a:gd name="connsiteX3-343" fmla="*/ 11693574 w 11693574"/>
              <a:gd name="connsiteY3-344" fmla="*/ 83379 h 1733143"/>
              <a:gd name="connsiteX4-345" fmla="*/ 5880139 w 11693574"/>
              <a:gd name="connsiteY4-346" fmla="*/ 1733143 h 1733143"/>
              <a:gd name="connsiteX5-347" fmla="*/ 0 w 11693574"/>
              <a:gd name="connsiteY5-348" fmla="*/ 45626 h 1733143"/>
              <a:gd name="connsiteX6-349" fmla="*/ 423935 w 11693574"/>
              <a:gd name="connsiteY6-350" fmla="*/ 607 h 1733143"/>
              <a:gd name="connsiteX0-351" fmla="*/ 423935 w 11709902"/>
              <a:gd name="connsiteY0-352" fmla="*/ 607 h 1733143"/>
              <a:gd name="connsiteX1-353" fmla="*/ 5870411 w 11709902"/>
              <a:gd name="connsiteY1-354" fmla="*/ 1643974 h 1733143"/>
              <a:gd name="connsiteX2-355" fmla="*/ 11298446 w 11709902"/>
              <a:gd name="connsiteY2-356" fmla="*/ 0 h 1733143"/>
              <a:gd name="connsiteX3-357" fmla="*/ 11709902 w 11709902"/>
              <a:gd name="connsiteY3-358" fmla="*/ 83379 h 1733143"/>
              <a:gd name="connsiteX4-359" fmla="*/ 5880139 w 11709902"/>
              <a:gd name="connsiteY4-360" fmla="*/ 1733143 h 1733143"/>
              <a:gd name="connsiteX5-361" fmla="*/ 0 w 11709902"/>
              <a:gd name="connsiteY5-362" fmla="*/ 45626 h 1733143"/>
              <a:gd name="connsiteX6-363" fmla="*/ 423935 w 11709902"/>
              <a:gd name="connsiteY6-364" fmla="*/ 607 h 1733143"/>
              <a:gd name="connsiteX0-365" fmla="*/ 423935 w 11571109"/>
              <a:gd name="connsiteY0-366" fmla="*/ 607 h 1733143"/>
              <a:gd name="connsiteX1-367" fmla="*/ 5870411 w 11571109"/>
              <a:gd name="connsiteY1-368" fmla="*/ 1643974 h 1733143"/>
              <a:gd name="connsiteX2-369" fmla="*/ 11298446 w 11571109"/>
              <a:gd name="connsiteY2-370" fmla="*/ 0 h 1733143"/>
              <a:gd name="connsiteX3-371" fmla="*/ 11571109 w 11571109"/>
              <a:gd name="connsiteY3-372" fmla="*/ 116036 h 1733143"/>
              <a:gd name="connsiteX4-373" fmla="*/ 5880139 w 11571109"/>
              <a:gd name="connsiteY4-374" fmla="*/ 1733143 h 1733143"/>
              <a:gd name="connsiteX5-375" fmla="*/ 0 w 11571109"/>
              <a:gd name="connsiteY5-376" fmla="*/ 45626 h 1733143"/>
              <a:gd name="connsiteX6-377" fmla="*/ 423935 w 11571109"/>
              <a:gd name="connsiteY6-378" fmla="*/ 607 h 1733143"/>
              <a:gd name="connsiteX0-379" fmla="*/ 423935 w 11579274"/>
              <a:gd name="connsiteY0-380" fmla="*/ 607 h 1733143"/>
              <a:gd name="connsiteX1-381" fmla="*/ 5870411 w 11579274"/>
              <a:gd name="connsiteY1-382" fmla="*/ 1643974 h 1733143"/>
              <a:gd name="connsiteX2-383" fmla="*/ 11298446 w 11579274"/>
              <a:gd name="connsiteY2-384" fmla="*/ 0 h 1733143"/>
              <a:gd name="connsiteX3-385" fmla="*/ 11579274 w 11579274"/>
              <a:gd name="connsiteY3-386" fmla="*/ 116036 h 1733143"/>
              <a:gd name="connsiteX4-387" fmla="*/ 5880139 w 11579274"/>
              <a:gd name="connsiteY4-388" fmla="*/ 1733143 h 1733143"/>
              <a:gd name="connsiteX5-389" fmla="*/ 0 w 11579274"/>
              <a:gd name="connsiteY5-390" fmla="*/ 45626 h 1733143"/>
              <a:gd name="connsiteX6-391" fmla="*/ 423935 w 11579274"/>
              <a:gd name="connsiteY6-392" fmla="*/ 607 h 1733143"/>
              <a:gd name="connsiteX0-393" fmla="*/ 423935 w 11579274"/>
              <a:gd name="connsiteY0-394" fmla="*/ 0 h 1732536"/>
              <a:gd name="connsiteX1-395" fmla="*/ 5870411 w 11579274"/>
              <a:gd name="connsiteY1-396" fmla="*/ 1643367 h 1732536"/>
              <a:gd name="connsiteX2-397" fmla="*/ 11233132 w 11579274"/>
              <a:gd name="connsiteY2-398" fmla="*/ 48379 h 1732536"/>
              <a:gd name="connsiteX3-399" fmla="*/ 11579274 w 11579274"/>
              <a:gd name="connsiteY3-400" fmla="*/ 115429 h 1732536"/>
              <a:gd name="connsiteX4-401" fmla="*/ 5880139 w 11579274"/>
              <a:gd name="connsiteY4-402" fmla="*/ 1732536 h 1732536"/>
              <a:gd name="connsiteX5-403" fmla="*/ 0 w 11579274"/>
              <a:gd name="connsiteY5-404" fmla="*/ 45019 h 1732536"/>
              <a:gd name="connsiteX6-405" fmla="*/ 423935 w 11579274"/>
              <a:gd name="connsiteY6-406" fmla="*/ 0 h 1732536"/>
              <a:gd name="connsiteX0-407" fmla="*/ 423935 w 11579274"/>
              <a:gd name="connsiteY0-408" fmla="*/ 0 h 1732536"/>
              <a:gd name="connsiteX1-409" fmla="*/ 5870411 w 11579274"/>
              <a:gd name="connsiteY1-410" fmla="*/ 1643367 h 1732536"/>
              <a:gd name="connsiteX2-411" fmla="*/ 11241297 w 11579274"/>
              <a:gd name="connsiteY2-412" fmla="*/ 32050 h 1732536"/>
              <a:gd name="connsiteX3-413" fmla="*/ 11579274 w 11579274"/>
              <a:gd name="connsiteY3-414" fmla="*/ 115429 h 1732536"/>
              <a:gd name="connsiteX4-415" fmla="*/ 5880139 w 11579274"/>
              <a:gd name="connsiteY4-416" fmla="*/ 1732536 h 1732536"/>
              <a:gd name="connsiteX5-417" fmla="*/ 0 w 11579274"/>
              <a:gd name="connsiteY5-418" fmla="*/ 45019 h 1732536"/>
              <a:gd name="connsiteX6-419" fmla="*/ 423935 w 11579274"/>
              <a:gd name="connsiteY6-420" fmla="*/ 0 h 1732536"/>
              <a:gd name="connsiteX0-421" fmla="*/ 423935 w 11579274"/>
              <a:gd name="connsiteY0-422" fmla="*/ 0 h 1732536"/>
              <a:gd name="connsiteX1-423" fmla="*/ 5870411 w 11579274"/>
              <a:gd name="connsiteY1-424" fmla="*/ 1643367 h 1732536"/>
              <a:gd name="connsiteX2-425" fmla="*/ 11241297 w 11579274"/>
              <a:gd name="connsiteY2-426" fmla="*/ 32050 h 1732536"/>
              <a:gd name="connsiteX3-427" fmla="*/ 11579274 w 11579274"/>
              <a:gd name="connsiteY3-428" fmla="*/ 115429 h 1732536"/>
              <a:gd name="connsiteX4-429" fmla="*/ 5880139 w 11579274"/>
              <a:gd name="connsiteY4-430" fmla="*/ 1732536 h 1732536"/>
              <a:gd name="connsiteX5-431" fmla="*/ 0 w 11579274"/>
              <a:gd name="connsiteY5-432" fmla="*/ 45019 h 1732536"/>
              <a:gd name="connsiteX6-433" fmla="*/ 423935 w 11579274"/>
              <a:gd name="connsiteY6-434" fmla="*/ 0 h 1732536"/>
              <a:gd name="connsiteX0-435" fmla="*/ 423935 w 11579274"/>
              <a:gd name="connsiteY0-436" fmla="*/ 0 h 1732536"/>
              <a:gd name="connsiteX1-437" fmla="*/ 5870411 w 11579274"/>
              <a:gd name="connsiteY1-438" fmla="*/ 1643367 h 1732536"/>
              <a:gd name="connsiteX2-439" fmla="*/ 11224968 w 11579274"/>
              <a:gd name="connsiteY2-440" fmla="*/ 48379 h 1732536"/>
              <a:gd name="connsiteX3-441" fmla="*/ 11579274 w 11579274"/>
              <a:gd name="connsiteY3-442" fmla="*/ 115429 h 1732536"/>
              <a:gd name="connsiteX4-443" fmla="*/ 5880139 w 11579274"/>
              <a:gd name="connsiteY4-444" fmla="*/ 1732536 h 1732536"/>
              <a:gd name="connsiteX5-445" fmla="*/ 0 w 11579274"/>
              <a:gd name="connsiteY5-446" fmla="*/ 45019 h 1732536"/>
              <a:gd name="connsiteX6-447" fmla="*/ 423935 w 11579274"/>
              <a:gd name="connsiteY6-448" fmla="*/ 0 h 1732536"/>
              <a:gd name="connsiteX0-449" fmla="*/ 219828 w 11375167"/>
              <a:gd name="connsiteY0-450" fmla="*/ 0 h 1732536"/>
              <a:gd name="connsiteX1-451" fmla="*/ 5666304 w 11375167"/>
              <a:gd name="connsiteY1-452" fmla="*/ 1643367 h 1732536"/>
              <a:gd name="connsiteX2-453" fmla="*/ 11020861 w 11375167"/>
              <a:gd name="connsiteY2-454" fmla="*/ 48379 h 1732536"/>
              <a:gd name="connsiteX3-455" fmla="*/ 11375167 w 11375167"/>
              <a:gd name="connsiteY3-456" fmla="*/ 115429 h 1732536"/>
              <a:gd name="connsiteX4-457" fmla="*/ 5676032 w 11375167"/>
              <a:gd name="connsiteY4-458" fmla="*/ 1732536 h 1732536"/>
              <a:gd name="connsiteX5-459" fmla="*/ 0 w 11375167"/>
              <a:gd name="connsiteY5-460" fmla="*/ 77676 h 1732536"/>
              <a:gd name="connsiteX6-461" fmla="*/ 219828 w 11375167"/>
              <a:gd name="connsiteY6-462" fmla="*/ 0 h 1732536"/>
              <a:gd name="connsiteX0-463" fmla="*/ 293307 w 11375167"/>
              <a:gd name="connsiteY0-464" fmla="*/ 0 h 1708044"/>
              <a:gd name="connsiteX1-465" fmla="*/ 5666304 w 11375167"/>
              <a:gd name="connsiteY1-466" fmla="*/ 1618875 h 1708044"/>
              <a:gd name="connsiteX2-467" fmla="*/ 11020861 w 11375167"/>
              <a:gd name="connsiteY2-468" fmla="*/ 23887 h 1708044"/>
              <a:gd name="connsiteX3-469" fmla="*/ 11375167 w 11375167"/>
              <a:gd name="connsiteY3-470" fmla="*/ 90937 h 1708044"/>
              <a:gd name="connsiteX4-471" fmla="*/ 5676032 w 11375167"/>
              <a:gd name="connsiteY4-472" fmla="*/ 1708044 h 1708044"/>
              <a:gd name="connsiteX5-473" fmla="*/ 0 w 11375167"/>
              <a:gd name="connsiteY5-474" fmla="*/ 53184 h 1708044"/>
              <a:gd name="connsiteX6-475" fmla="*/ 293307 w 11375167"/>
              <a:gd name="connsiteY6-476" fmla="*/ 0 h 1708044"/>
              <a:gd name="connsiteX0-477" fmla="*/ 317800 w 11375167"/>
              <a:gd name="connsiteY0-478" fmla="*/ 606 h 1684157"/>
              <a:gd name="connsiteX1-479" fmla="*/ 5666304 w 11375167"/>
              <a:gd name="connsiteY1-480" fmla="*/ 1594988 h 1684157"/>
              <a:gd name="connsiteX2-481" fmla="*/ 11020861 w 11375167"/>
              <a:gd name="connsiteY2-482" fmla="*/ 0 h 1684157"/>
              <a:gd name="connsiteX3-483" fmla="*/ 11375167 w 11375167"/>
              <a:gd name="connsiteY3-484" fmla="*/ 67050 h 1684157"/>
              <a:gd name="connsiteX4-485" fmla="*/ 5676032 w 11375167"/>
              <a:gd name="connsiteY4-486" fmla="*/ 1684157 h 1684157"/>
              <a:gd name="connsiteX5-487" fmla="*/ 0 w 11375167"/>
              <a:gd name="connsiteY5-488" fmla="*/ 29297 h 1684157"/>
              <a:gd name="connsiteX6-489" fmla="*/ 317800 w 11375167"/>
              <a:gd name="connsiteY6-490" fmla="*/ 606 h 1684157"/>
              <a:gd name="connsiteX0-491" fmla="*/ 285142 w 11342509"/>
              <a:gd name="connsiteY0-492" fmla="*/ 606 h 1684157"/>
              <a:gd name="connsiteX1-493" fmla="*/ 5633646 w 11342509"/>
              <a:gd name="connsiteY1-494" fmla="*/ 1594988 h 1684157"/>
              <a:gd name="connsiteX2-495" fmla="*/ 10988203 w 11342509"/>
              <a:gd name="connsiteY2-496" fmla="*/ 0 h 1684157"/>
              <a:gd name="connsiteX3-497" fmla="*/ 11342509 w 11342509"/>
              <a:gd name="connsiteY3-498" fmla="*/ 67050 h 1684157"/>
              <a:gd name="connsiteX4-499" fmla="*/ 5643374 w 11342509"/>
              <a:gd name="connsiteY4-500" fmla="*/ 1684157 h 1684157"/>
              <a:gd name="connsiteX5-501" fmla="*/ 0 w 11342509"/>
              <a:gd name="connsiteY5-502" fmla="*/ 29297 h 1684157"/>
              <a:gd name="connsiteX6-503" fmla="*/ 285142 w 11342509"/>
              <a:gd name="connsiteY6-504" fmla="*/ 606 h 1684157"/>
              <a:gd name="connsiteX0-505" fmla="*/ 276977 w 11342509"/>
              <a:gd name="connsiteY0-506" fmla="*/ 0 h 1691715"/>
              <a:gd name="connsiteX1-507" fmla="*/ 5633646 w 11342509"/>
              <a:gd name="connsiteY1-508" fmla="*/ 1602546 h 1691715"/>
              <a:gd name="connsiteX2-509" fmla="*/ 10988203 w 11342509"/>
              <a:gd name="connsiteY2-510" fmla="*/ 7558 h 1691715"/>
              <a:gd name="connsiteX3-511" fmla="*/ 11342509 w 11342509"/>
              <a:gd name="connsiteY3-512" fmla="*/ 74608 h 1691715"/>
              <a:gd name="connsiteX4-513" fmla="*/ 5643374 w 11342509"/>
              <a:gd name="connsiteY4-514" fmla="*/ 1691715 h 1691715"/>
              <a:gd name="connsiteX5-515" fmla="*/ 0 w 11342509"/>
              <a:gd name="connsiteY5-516" fmla="*/ 36855 h 1691715"/>
              <a:gd name="connsiteX6-517" fmla="*/ 276977 w 11342509"/>
              <a:gd name="connsiteY6-518" fmla="*/ 0 h 1691715"/>
              <a:gd name="connsiteX0-519" fmla="*/ 276977 w 11342509"/>
              <a:gd name="connsiteY0-520" fmla="*/ 0 h 1691715"/>
              <a:gd name="connsiteX1-521" fmla="*/ 5633646 w 11342509"/>
              <a:gd name="connsiteY1-522" fmla="*/ 1602546 h 1691715"/>
              <a:gd name="connsiteX2-523" fmla="*/ 11018020 w 11342509"/>
              <a:gd name="connsiteY2-524" fmla="*/ 17498 h 1691715"/>
              <a:gd name="connsiteX3-525" fmla="*/ 11342509 w 11342509"/>
              <a:gd name="connsiteY3-526" fmla="*/ 74608 h 1691715"/>
              <a:gd name="connsiteX4-527" fmla="*/ 5643374 w 11342509"/>
              <a:gd name="connsiteY4-528" fmla="*/ 1691715 h 1691715"/>
              <a:gd name="connsiteX5-529" fmla="*/ 0 w 11342509"/>
              <a:gd name="connsiteY5-530" fmla="*/ 36855 h 1691715"/>
              <a:gd name="connsiteX6-531" fmla="*/ 276977 w 11342509"/>
              <a:gd name="connsiteY6-532" fmla="*/ 0 h 1691715"/>
              <a:gd name="connsiteX0-533" fmla="*/ 276977 w 11342509"/>
              <a:gd name="connsiteY0-534" fmla="*/ 0 h 1691715"/>
              <a:gd name="connsiteX1-535" fmla="*/ 5633646 w 11342509"/>
              <a:gd name="connsiteY1-536" fmla="*/ 1602546 h 1691715"/>
              <a:gd name="connsiteX2-537" fmla="*/ 11018020 w 11342509"/>
              <a:gd name="connsiteY2-538" fmla="*/ 17498 h 1691715"/>
              <a:gd name="connsiteX3-539" fmla="*/ 11342509 w 11342509"/>
              <a:gd name="connsiteY3-540" fmla="*/ 74608 h 1691715"/>
              <a:gd name="connsiteX4-541" fmla="*/ 5643374 w 11342509"/>
              <a:gd name="connsiteY4-542" fmla="*/ 1691715 h 1691715"/>
              <a:gd name="connsiteX5-543" fmla="*/ 0 w 11342509"/>
              <a:gd name="connsiteY5-544" fmla="*/ 36855 h 1691715"/>
              <a:gd name="connsiteX6-545" fmla="*/ 276977 w 11342509"/>
              <a:gd name="connsiteY6-546" fmla="*/ 0 h 1691715"/>
              <a:gd name="connsiteX0-547" fmla="*/ 276977 w 11342509"/>
              <a:gd name="connsiteY0-548" fmla="*/ 0 h 1691715"/>
              <a:gd name="connsiteX1-549" fmla="*/ 5633646 w 11342509"/>
              <a:gd name="connsiteY1-550" fmla="*/ 1602546 h 1691715"/>
              <a:gd name="connsiteX2-551" fmla="*/ 11047837 w 11342509"/>
              <a:gd name="connsiteY2-552" fmla="*/ 17498 h 1691715"/>
              <a:gd name="connsiteX3-553" fmla="*/ 11342509 w 11342509"/>
              <a:gd name="connsiteY3-554" fmla="*/ 74608 h 1691715"/>
              <a:gd name="connsiteX4-555" fmla="*/ 5643374 w 11342509"/>
              <a:gd name="connsiteY4-556" fmla="*/ 1691715 h 1691715"/>
              <a:gd name="connsiteX5-557" fmla="*/ 0 w 11342509"/>
              <a:gd name="connsiteY5-558" fmla="*/ 36855 h 1691715"/>
              <a:gd name="connsiteX6-559" fmla="*/ 276977 w 11342509"/>
              <a:gd name="connsiteY6-560" fmla="*/ 0 h 1691715"/>
              <a:gd name="connsiteX0-561" fmla="*/ 276977 w 11342509"/>
              <a:gd name="connsiteY0-562" fmla="*/ 0 h 1691715"/>
              <a:gd name="connsiteX1-563" fmla="*/ 5633646 w 11342509"/>
              <a:gd name="connsiteY1-564" fmla="*/ 1602546 h 1691715"/>
              <a:gd name="connsiteX2-565" fmla="*/ 11080494 w 11342509"/>
              <a:gd name="connsiteY2-566" fmla="*/ 17498 h 1691715"/>
              <a:gd name="connsiteX3-567" fmla="*/ 11342509 w 11342509"/>
              <a:gd name="connsiteY3-568" fmla="*/ 74608 h 1691715"/>
              <a:gd name="connsiteX4-569" fmla="*/ 5643374 w 11342509"/>
              <a:gd name="connsiteY4-570" fmla="*/ 1691715 h 1691715"/>
              <a:gd name="connsiteX5-571" fmla="*/ 0 w 11342509"/>
              <a:gd name="connsiteY5-572" fmla="*/ 36855 h 1691715"/>
              <a:gd name="connsiteX6-573" fmla="*/ 276977 w 11342509"/>
              <a:gd name="connsiteY6-574" fmla="*/ 0 h 1691715"/>
              <a:gd name="connsiteX0-575" fmla="*/ 276977 w 11342509"/>
              <a:gd name="connsiteY0-576" fmla="*/ 0 h 1691715"/>
              <a:gd name="connsiteX1-577" fmla="*/ 5633646 w 11342509"/>
              <a:gd name="connsiteY1-578" fmla="*/ 1602546 h 1691715"/>
              <a:gd name="connsiteX2-579" fmla="*/ 11080494 w 11342509"/>
              <a:gd name="connsiteY2-580" fmla="*/ 17498 h 1691715"/>
              <a:gd name="connsiteX3-581" fmla="*/ 11342509 w 11342509"/>
              <a:gd name="connsiteY3-582" fmla="*/ 74608 h 1691715"/>
              <a:gd name="connsiteX4-583" fmla="*/ 5643374 w 11342509"/>
              <a:gd name="connsiteY4-584" fmla="*/ 1691715 h 1691715"/>
              <a:gd name="connsiteX5-585" fmla="*/ 0 w 11342509"/>
              <a:gd name="connsiteY5-586" fmla="*/ 36855 h 1691715"/>
              <a:gd name="connsiteX6-587" fmla="*/ 276977 w 11342509"/>
              <a:gd name="connsiteY6-588" fmla="*/ 0 h 1691715"/>
              <a:gd name="connsiteX0-589" fmla="*/ 276977 w 11342509"/>
              <a:gd name="connsiteY0-590" fmla="*/ 0 h 1691715"/>
              <a:gd name="connsiteX1-591" fmla="*/ 5633646 w 11342509"/>
              <a:gd name="connsiteY1-592" fmla="*/ 1602546 h 1691715"/>
              <a:gd name="connsiteX2-593" fmla="*/ 11080494 w 11342509"/>
              <a:gd name="connsiteY2-594" fmla="*/ 17498 h 1691715"/>
              <a:gd name="connsiteX3-595" fmla="*/ 11342509 w 11342509"/>
              <a:gd name="connsiteY3-596" fmla="*/ 74608 h 1691715"/>
              <a:gd name="connsiteX4-597" fmla="*/ 5643374 w 11342509"/>
              <a:gd name="connsiteY4-598" fmla="*/ 1691715 h 1691715"/>
              <a:gd name="connsiteX5-599" fmla="*/ 0 w 11342509"/>
              <a:gd name="connsiteY5-600" fmla="*/ 36855 h 1691715"/>
              <a:gd name="connsiteX6-601" fmla="*/ 276977 w 11342509"/>
              <a:gd name="connsiteY6-602" fmla="*/ 0 h 1691715"/>
              <a:gd name="connsiteX0-603" fmla="*/ 276977 w 11342509"/>
              <a:gd name="connsiteY0-604" fmla="*/ 0 h 1691715"/>
              <a:gd name="connsiteX1-605" fmla="*/ 5643806 w 11342509"/>
              <a:gd name="connsiteY1-606" fmla="*/ 1602546 h 1691715"/>
              <a:gd name="connsiteX2-607" fmla="*/ 11080494 w 11342509"/>
              <a:gd name="connsiteY2-608" fmla="*/ 17498 h 1691715"/>
              <a:gd name="connsiteX3-609" fmla="*/ 11342509 w 11342509"/>
              <a:gd name="connsiteY3-610" fmla="*/ 74608 h 1691715"/>
              <a:gd name="connsiteX4-611" fmla="*/ 5643374 w 11342509"/>
              <a:gd name="connsiteY4-612" fmla="*/ 1691715 h 1691715"/>
              <a:gd name="connsiteX5-613" fmla="*/ 0 w 11342509"/>
              <a:gd name="connsiteY5-614" fmla="*/ 36855 h 1691715"/>
              <a:gd name="connsiteX6-615" fmla="*/ 276977 w 11342509"/>
              <a:gd name="connsiteY6-616" fmla="*/ 0 h 169171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11342509" h="1691715">
                <a:moveTo>
                  <a:pt x="276977" y="0"/>
                </a:moveTo>
                <a:cubicBezTo>
                  <a:pt x="2111519" y="662089"/>
                  <a:pt x="3847364" y="1159532"/>
                  <a:pt x="5643806" y="1602546"/>
                </a:cubicBezTo>
                <a:cubicBezTo>
                  <a:pt x="7519826" y="1121230"/>
                  <a:pt x="9471175" y="643464"/>
                  <a:pt x="11080494" y="17498"/>
                </a:cubicBezTo>
                <a:lnTo>
                  <a:pt x="11342509" y="74608"/>
                </a:lnTo>
                <a:cubicBezTo>
                  <a:pt x="9170201" y="663537"/>
                  <a:pt x="7834732" y="1188511"/>
                  <a:pt x="5643374" y="1691715"/>
                </a:cubicBezTo>
                <a:cubicBezTo>
                  <a:pt x="3393042" y="1200874"/>
                  <a:pt x="2250332" y="651521"/>
                  <a:pt x="0" y="36855"/>
                </a:cubicBezTo>
                <a:lnTo>
                  <a:pt x="27697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prstClr val="white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4453730" y="4619682"/>
            <a:ext cx="3284503" cy="722193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样式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 cstate="print"/>
          <a:srcRect b="7394"/>
          <a:stretch>
            <a:fillRect/>
          </a:stretch>
        </p:blipFill>
        <p:spPr>
          <a:xfrm>
            <a:off x="-3165" y="0"/>
            <a:ext cx="12191980" cy="6858000"/>
          </a:xfrm>
          <a:prstGeom prst="rect">
            <a:avLst/>
          </a:prstGeom>
        </p:spPr>
      </p:pic>
      <p:sp>
        <p:nvSpPr>
          <p:cNvPr id="5" name="矩形 4"/>
          <p:cNvSpPr/>
          <p:nvPr userDrawn="1"/>
        </p:nvSpPr>
        <p:spPr>
          <a:xfrm>
            <a:off x="10" y="1"/>
            <a:ext cx="12191980" cy="6857994"/>
          </a:xfrm>
          <a:prstGeom prst="rect">
            <a:avLst/>
          </a:prstGeom>
          <a:gradFill>
            <a:gsLst>
              <a:gs pos="0">
                <a:schemeClr val="accent1">
                  <a:alpha val="90000"/>
                  <a:lumMod val="85000"/>
                </a:schemeClr>
              </a:gs>
              <a:gs pos="50000">
                <a:schemeClr val="accent1">
                  <a:alpha val="90000"/>
                  <a:lumMod val="85000"/>
                </a:schemeClr>
              </a:gs>
              <a:gs pos="100000">
                <a:schemeClr val="accent1">
                  <a:alpha val="90000"/>
                  <a:lumMod val="8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100"/>
              </a:spcAft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6" name="文本占位符 10"/>
          <p:cNvSpPr>
            <a:spLocks noGrp="1"/>
          </p:cNvSpPr>
          <p:nvPr>
            <p:ph type="body" sz="quarter" idx="11" hasCustomPrompt="1"/>
          </p:nvPr>
        </p:nvSpPr>
        <p:spPr>
          <a:xfrm>
            <a:off x="1572100" y="3028371"/>
            <a:ext cx="9041450" cy="911074"/>
          </a:xfrm>
        </p:spPr>
        <p:txBody>
          <a:bodyPr/>
          <a:lstStyle>
            <a:lvl1pPr marL="0" indent="0" algn="ctr">
              <a:buFontTx/>
              <a:buNone/>
              <a:defRPr sz="4800" b="1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r>
              <a:rPr lang="zh-CN" altLang="en-US" dirty="0"/>
              <a:t>北京理工大学毕业答辩</a:t>
            </a:r>
            <a:r>
              <a:rPr lang="en-US" altLang="zh-CN" dirty="0"/>
              <a:t>PPT</a:t>
            </a:r>
            <a:r>
              <a:rPr lang="zh-CN" altLang="en-US" dirty="0"/>
              <a:t>模板</a:t>
            </a:r>
            <a:endParaRPr lang="zh-CN" altLang="en-US" dirty="0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3767417" y="1018488"/>
            <a:ext cx="4650816" cy="1301774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样式9-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81566"/>
            <a:ext cx="12192000" cy="3244934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0" y="3317875"/>
            <a:ext cx="12192000" cy="3540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prstClr val="white"/>
              </a:solidFill>
            </a:endParaRPr>
          </a:p>
        </p:txBody>
      </p:sp>
      <p:pic>
        <p:nvPicPr>
          <p:cNvPr id="6" name="图片 66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 bwMode="auto">
          <a:xfrm>
            <a:off x="9790632" y="109143"/>
            <a:ext cx="2286546" cy="29753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7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224285" y="-494144"/>
            <a:ext cx="3165893" cy="4124368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样式9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0" y="0"/>
            <a:ext cx="12192000" cy="5089582"/>
            <a:chOff x="0" y="0"/>
            <a:chExt cx="12192000" cy="5089582"/>
          </a:xfrm>
          <a:solidFill>
            <a:schemeClr val="accent1"/>
          </a:solidFill>
        </p:grpSpPr>
        <p:sp>
          <p:nvSpPr>
            <p:cNvPr id="3" name="等腰三角形 2"/>
            <p:cNvSpPr/>
            <p:nvPr/>
          </p:nvSpPr>
          <p:spPr>
            <a:xfrm flipV="1">
              <a:off x="0" y="4123423"/>
              <a:ext cx="12192000" cy="966159"/>
            </a:xfrm>
            <a:prstGeom prst="triangle">
              <a:avLst/>
            </a:prstGeom>
            <a:grpFill/>
            <a:ln>
              <a:noFill/>
            </a:ln>
            <a:effectLst>
              <a:outerShdw blurRad="76200" dist="12700" dir="5400000" sx="103000" sy="103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0" y="0"/>
              <a:ext cx="12192000" cy="412342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5" name="组合 4"/>
          <p:cNvGrpSpPr/>
          <p:nvPr userDrawn="1"/>
        </p:nvGrpSpPr>
        <p:grpSpPr>
          <a:xfrm>
            <a:off x="1866428" y="1872369"/>
            <a:ext cx="8481919" cy="863927"/>
            <a:chOff x="1797415" y="1328902"/>
            <a:chExt cx="8481919" cy="863927"/>
          </a:xfrm>
        </p:grpSpPr>
        <p:grpSp>
          <p:nvGrpSpPr>
            <p:cNvPr id="6" name="组合 5"/>
            <p:cNvGrpSpPr/>
            <p:nvPr/>
          </p:nvGrpSpPr>
          <p:grpSpPr>
            <a:xfrm>
              <a:off x="6886532" y="1337094"/>
              <a:ext cx="3392802" cy="846135"/>
              <a:chOff x="10340336" y="2247899"/>
              <a:chExt cx="2724438" cy="679451"/>
            </a:xfrm>
          </p:grpSpPr>
          <p:sp>
            <p:nvSpPr>
              <p:cNvPr id="20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prstClr val="black"/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21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prstClr val="black"/>
                  </a:solidFill>
                  <a:latin typeface="Century Gothic" panose="020B0502020202020204" pitchFamily="34" charset="0"/>
                </a:endParaRPr>
              </a:p>
            </p:txBody>
          </p:sp>
          <p:grpSp>
            <p:nvGrpSpPr>
              <p:cNvPr id="22" name="组合 21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solidFill>
                <a:schemeClr val="bg1"/>
              </a:solidFill>
            </p:grpSpPr>
            <p:sp>
              <p:nvSpPr>
                <p:cNvPr id="27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solidFill>
                      <a:prstClr val="black"/>
                    </a:solidFill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28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solidFill>
                      <a:prstClr val="black"/>
                    </a:solidFill>
                    <a:latin typeface="Century Gothic" panose="020B0502020202020204" pitchFamily="34" charset="0"/>
                  </a:endParaRPr>
                </a:p>
              </p:txBody>
            </p:sp>
          </p:grpSp>
          <p:grpSp>
            <p:nvGrpSpPr>
              <p:cNvPr id="23" name="组合 22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solidFill>
                <a:schemeClr val="bg1"/>
              </a:solidFill>
            </p:grpSpPr>
            <p:sp>
              <p:nvSpPr>
                <p:cNvPr id="24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solidFill>
                      <a:prstClr val="black"/>
                    </a:solidFill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25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solidFill>
                      <a:prstClr val="black"/>
                    </a:solidFill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26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solidFill>
                      <a:prstClr val="black"/>
                    </a:solidFill>
                    <a:latin typeface="Century Gothic" panose="020B0502020202020204" pitchFamily="34" charset="0"/>
                  </a:endParaRPr>
                </a:p>
              </p:txBody>
            </p:sp>
          </p:grpSp>
        </p:grpSp>
        <p:grpSp>
          <p:nvGrpSpPr>
            <p:cNvPr id="7" name="组合 6"/>
            <p:cNvGrpSpPr/>
            <p:nvPr/>
          </p:nvGrpSpPr>
          <p:grpSpPr>
            <a:xfrm>
              <a:off x="1797415" y="1328902"/>
              <a:ext cx="3445163" cy="863927"/>
              <a:chOff x="6738929" y="2270918"/>
              <a:chExt cx="2766486" cy="693738"/>
            </a:xfrm>
          </p:grpSpPr>
          <p:grpSp>
            <p:nvGrpSpPr>
              <p:cNvPr id="8" name="组合 7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solidFill>
                <a:schemeClr val="bg1"/>
              </a:solidFill>
            </p:grpSpPr>
            <p:sp>
              <p:nvSpPr>
                <p:cNvPr id="18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solidFill>
                      <a:prstClr val="black"/>
                    </a:solidFill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19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solidFill>
                      <a:prstClr val="black"/>
                    </a:solidFill>
                    <a:latin typeface="Century Gothic" panose="020B0502020202020204" pitchFamily="34" charset="0"/>
                  </a:endParaRPr>
                </a:p>
              </p:txBody>
            </p:sp>
          </p:grpSp>
          <p:grpSp>
            <p:nvGrpSpPr>
              <p:cNvPr id="9" name="组合 8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solidFill>
                <a:schemeClr val="bg1"/>
              </a:solidFill>
            </p:grpSpPr>
            <p:sp>
              <p:nvSpPr>
                <p:cNvPr id="16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solidFill>
                      <a:prstClr val="black"/>
                    </a:solidFill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17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solidFill>
                      <a:prstClr val="black"/>
                    </a:solidFill>
                    <a:latin typeface="Century Gothic" panose="020B0502020202020204" pitchFamily="34" charset="0"/>
                  </a:endParaRPr>
                </a:p>
              </p:txBody>
            </p:sp>
          </p:grpSp>
          <p:grpSp>
            <p:nvGrpSpPr>
              <p:cNvPr id="10" name="组合 9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solidFill>
                <a:schemeClr val="bg1"/>
              </a:solidFill>
            </p:grpSpPr>
            <p:sp>
              <p:nvSpPr>
                <p:cNvPr id="13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solidFill>
                      <a:prstClr val="black"/>
                    </a:solidFill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14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solidFill>
                      <a:prstClr val="black"/>
                    </a:solidFill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15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solidFill>
                      <a:prstClr val="black"/>
                    </a:solidFill>
                    <a:latin typeface="Century Gothic" panose="020B0502020202020204" pitchFamily="34" charset="0"/>
                  </a:endParaRPr>
                </a:p>
              </p:txBody>
            </p:sp>
          </p:grpSp>
          <p:sp>
            <p:nvSpPr>
              <p:cNvPr id="11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prstClr val="black"/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12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prstClr val="black"/>
                  </a:solidFill>
                  <a:latin typeface="Century Gothic" panose="020B0502020202020204" pitchFamily="34" charset="0"/>
                </a:endParaRPr>
              </a:p>
            </p:txBody>
          </p:sp>
        </p:grpSp>
      </p:grpSp>
    </p:spTree>
  </p:cSld>
  <p:clrMapOvr>
    <a:masterClrMapping/>
  </p:clrMapOvr>
  <p:transition spd="med"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目录样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567"/>
            <a:ext cx="5022689" cy="6857433"/>
          </a:xfrm>
          <a:prstGeom prst="rect">
            <a:avLst/>
          </a:prstGeom>
        </p:spPr>
      </p:pic>
      <p:sp>
        <p:nvSpPr>
          <p:cNvPr id="3" name="矩形 白1"/>
          <p:cNvSpPr/>
          <p:nvPr userDrawn="1"/>
        </p:nvSpPr>
        <p:spPr>
          <a:xfrm rot="5400000">
            <a:off x="-917658" y="918223"/>
            <a:ext cx="6858002" cy="5022690"/>
          </a:xfrm>
          <a:prstGeom prst="rect">
            <a:avLst/>
          </a:prstGeom>
          <a:gradFill flip="none" rotWithShape="1">
            <a:gsLst>
              <a:gs pos="50000">
                <a:schemeClr val="bg1">
                  <a:alpha val="50000"/>
                </a:schemeClr>
              </a:gs>
              <a:gs pos="0">
                <a:schemeClr val="bg1"/>
              </a:gs>
              <a:gs pos="100000">
                <a:srgbClr val="FFFFFF">
                  <a:alpha val="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zh-CN" altLang="en-US" dirty="0">
              <a:solidFill>
                <a:prstClr val="white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样式1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图片 42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4600575" y="133072"/>
            <a:ext cx="6791691" cy="6535793"/>
          </a:xfrm>
          <a:prstGeom prst="rect">
            <a:avLst/>
          </a:prstGeom>
        </p:spPr>
      </p:pic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216315" y="3871615"/>
            <a:ext cx="7287114" cy="781876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tx1"/>
                </a:solidFill>
                <a:latin typeface="+mn-ea"/>
                <a:ea typeface="+mn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zh-CN" altLang="en-US" dirty="0"/>
          </a:p>
        </p:txBody>
      </p:sp>
      <p:sp>
        <p:nvSpPr>
          <p:cNvPr id="14" name="文本占位符 12"/>
          <p:cNvSpPr>
            <a:spLocks noGrp="1"/>
          </p:cNvSpPr>
          <p:nvPr>
            <p:ph type="body" sz="quarter" idx="11" hasCustomPrompt="1"/>
          </p:nvPr>
        </p:nvSpPr>
        <p:spPr>
          <a:xfrm>
            <a:off x="1216315" y="5438453"/>
            <a:ext cx="7287114" cy="410333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15" name="文本占位符 12"/>
          <p:cNvSpPr>
            <a:spLocks noGrp="1"/>
          </p:cNvSpPr>
          <p:nvPr>
            <p:ph type="body" sz="quarter" idx="12" hasCustomPrompt="1"/>
          </p:nvPr>
        </p:nvSpPr>
        <p:spPr>
          <a:xfrm>
            <a:off x="1216315" y="4908366"/>
            <a:ext cx="7287114" cy="410335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3" hasCustomPrompt="1"/>
          </p:nvPr>
        </p:nvSpPr>
        <p:spPr>
          <a:xfrm>
            <a:off x="1216315" y="1484311"/>
            <a:ext cx="7287114" cy="2267551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6600" b="1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lvl="0"/>
            <a:r>
              <a:rPr lang="zh-CN" altLang="en-US" dirty="0"/>
              <a:t>输入标题</a:t>
            </a:r>
            <a:endParaRPr lang="zh-CN" altLang="en-US" dirty="0"/>
          </a:p>
        </p:txBody>
      </p:sp>
      <p:sp>
        <p:nvSpPr>
          <p:cNvPr id="9" name="矩形 8"/>
          <p:cNvSpPr/>
          <p:nvPr userDrawn="1"/>
        </p:nvSpPr>
        <p:spPr>
          <a:xfrm>
            <a:off x="0" y="1484311"/>
            <a:ext cx="666749" cy="43644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0" name="矩形 9"/>
          <p:cNvSpPr/>
          <p:nvPr userDrawn="1"/>
        </p:nvSpPr>
        <p:spPr>
          <a:xfrm>
            <a:off x="667561" y="1484310"/>
            <a:ext cx="403257" cy="43644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9258300" y="1484313"/>
            <a:ext cx="2930035" cy="43644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8882428" y="1484310"/>
            <a:ext cx="377842" cy="43644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16" name="组合 15"/>
          <p:cNvGrpSpPr/>
          <p:nvPr userDrawn="1"/>
        </p:nvGrpSpPr>
        <p:grpSpPr>
          <a:xfrm>
            <a:off x="9832019" y="2031917"/>
            <a:ext cx="1732861" cy="3286784"/>
            <a:chOff x="9778366" y="1977238"/>
            <a:chExt cx="1732861" cy="3286784"/>
          </a:xfrm>
          <a:solidFill>
            <a:schemeClr val="bg1">
              <a:alpha val="5000"/>
            </a:schemeClr>
          </a:solidFill>
        </p:grpSpPr>
        <p:grpSp>
          <p:nvGrpSpPr>
            <p:cNvPr id="17" name="组合 16"/>
            <p:cNvGrpSpPr/>
            <p:nvPr/>
          </p:nvGrpSpPr>
          <p:grpSpPr>
            <a:xfrm>
              <a:off x="9778366" y="2020414"/>
              <a:ext cx="567014" cy="3193100"/>
              <a:chOff x="11305242" y="2003776"/>
              <a:chExt cx="354194" cy="1994619"/>
            </a:xfrm>
            <a:grpFill/>
          </p:grpSpPr>
          <p:sp>
            <p:nvSpPr>
              <p:cNvPr id="32" name="Freeform 5"/>
              <p:cNvSpPr/>
              <p:nvPr/>
            </p:nvSpPr>
            <p:spPr bwMode="auto">
              <a:xfrm>
                <a:off x="11307751" y="3052538"/>
                <a:ext cx="345981" cy="390126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prstClr val="black"/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33" name="Freeform 6"/>
              <p:cNvSpPr/>
              <p:nvPr/>
            </p:nvSpPr>
            <p:spPr bwMode="auto">
              <a:xfrm>
                <a:off x="11382341" y="3698614"/>
                <a:ext cx="199170" cy="299781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prstClr val="black"/>
                  </a:solidFill>
                  <a:latin typeface="Century Gothic" panose="020B0502020202020204" pitchFamily="34" charset="0"/>
                </a:endParaRPr>
              </a:p>
            </p:txBody>
          </p:sp>
          <p:grpSp>
            <p:nvGrpSpPr>
              <p:cNvPr id="34" name="组合 33"/>
              <p:cNvGrpSpPr/>
              <p:nvPr/>
            </p:nvGrpSpPr>
            <p:grpSpPr>
              <a:xfrm>
                <a:off x="11305242" y="2003776"/>
                <a:ext cx="354194" cy="439406"/>
                <a:chOff x="5548313" y="2084388"/>
                <a:chExt cx="547688" cy="679451"/>
              </a:xfrm>
              <a:grpFill/>
            </p:grpSpPr>
            <p:sp>
              <p:nvSpPr>
                <p:cNvPr id="39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solidFill>
                      <a:prstClr val="black"/>
                    </a:solidFill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40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solidFill>
                      <a:prstClr val="black"/>
                    </a:solidFill>
                    <a:latin typeface="Century Gothic" panose="020B0502020202020204" pitchFamily="34" charset="0"/>
                  </a:endParaRPr>
                </a:p>
              </p:txBody>
            </p:sp>
          </p:grpSp>
          <p:grpSp>
            <p:nvGrpSpPr>
              <p:cNvPr id="35" name="组合 34"/>
              <p:cNvGrpSpPr/>
              <p:nvPr/>
            </p:nvGrpSpPr>
            <p:grpSpPr>
              <a:xfrm>
                <a:off x="11380187" y="2628491"/>
                <a:ext cx="208353" cy="241263"/>
                <a:chOff x="3792874" y="3138488"/>
                <a:chExt cx="322175" cy="373063"/>
              </a:xfrm>
              <a:grpFill/>
            </p:grpSpPr>
            <p:sp>
              <p:nvSpPr>
                <p:cNvPr id="36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solidFill>
                      <a:prstClr val="black"/>
                    </a:solidFill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37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solidFill>
                      <a:prstClr val="black"/>
                    </a:solidFill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38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solidFill>
                      <a:prstClr val="black"/>
                    </a:solidFill>
                    <a:latin typeface="Century Gothic" panose="020B0502020202020204" pitchFamily="34" charset="0"/>
                  </a:endParaRPr>
                </a:p>
              </p:txBody>
            </p:sp>
          </p:grpSp>
        </p:grpSp>
        <p:grpSp>
          <p:nvGrpSpPr>
            <p:cNvPr id="18" name="组合 17"/>
            <p:cNvGrpSpPr/>
            <p:nvPr/>
          </p:nvGrpSpPr>
          <p:grpSpPr>
            <a:xfrm>
              <a:off x="10861863" y="1977238"/>
              <a:ext cx="649364" cy="3286784"/>
              <a:chOff x="10232762" y="2216649"/>
              <a:chExt cx="405635" cy="2053139"/>
            </a:xfrm>
            <a:grpFill/>
          </p:grpSpPr>
          <p:grpSp>
            <p:nvGrpSpPr>
              <p:cNvPr id="19" name="组合 18"/>
              <p:cNvGrpSpPr/>
              <p:nvPr/>
            </p:nvGrpSpPr>
            <p:grpSpPr>
              <a:xfrm>
                <a:off x="10279016" y="3306476"/>
                <a:ext cx="313128" cy="329555"/>
                <a:chOff x="6113463" y="3541713"/>
                <a:chExt cx="484188" cy="509588"/>
              </a:xfrm>
              <a:grpFill/>
            </p:grpSpPr>
            <p:sp>
              <p:nvSpPr>
                <p:cNvPr id="30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solidFill>
                      <a:prstClr val="black"/>
                    </a:solidFill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31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solidFill>
                      <a:prstClr val="black"/>
                    </a:solidFill>
                    <a:latin typeface="Century Gothic" panose="020B0502020202020204" pitchFamily="34" charset="0"/>
                  </a:endParaRPr>
                </a:p>
              </p:txBody>
            </p:sp>
          </p:grpSp>
          <p:grpSp>
            <p:nvGrpSpPr>
              <p:cNvPr id="20" name="组合 19"/>
              <p:cNvGrpSpPr/>
              <p:nvPr/>
            </p:nvGrpSpPr>
            <p:grpSpPr>
              <a:xfrm>
                <a:off x="10268702" y="2216649"/>
                <a:ext cx="355220" cy="448646"/>
                <a:chOff x="6108700" y="2066926"/>
                <a:chExt cx="549275" cy="693738"/>
              </a:xfrm>
              <a:grpFill/>
            </p:grpSpPr>
            <p:sp>
              <p:nvSpPr>
                <p:cNvPr id="28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solidFill>
                      <a:prstClr val="black"/>
                    </a:solidFill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29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solidFill>
                      <a:prstClr val="black"/>
                    </a:solidFill>
                    <a:latin typeface="Century Gothic" panose="020B0502020202020204" pitchFamily="34" charset="0"/>
                  </a:endParaRPr>
                </a:p>
              </p:txBody>
            </p:sp>
          </p:grpSp>
          <p:grpSp>
            <p:nvGrpSpPr>
              <p:cNvPr id="21" name="组合 20"/>
              <p:cNvGrpSpPr/>
              <p:nvPr/>
            </p:nvGrpSpPr>
            <p:grpSpPr>
              <a:xfrm>
                <a:off x="10332867" y="2868571"/>
                <a:ext cx="238182" cy="205330"/>
                <a:chOff x="6186488" y="2930526"/>
                <a:chExt cx="368300" cy="317500"/>
              </a:xfrm>
              <a:grpFill/>
            </p:grpSpPr>
            <p:sp>
              <p:nvSpPr>
                <p:cNvPr id="25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solidFill>
                      <a:prstClr val="black"/>
                    </a:solidFill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26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solidFill>
                      <a:prstClr val="black"/>
                    </a:solidFill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27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solidFill>
                      <a:prstClr val="black"/>
                    </a:solidFill>
                    <a:latin typeface="Century Gothic" panose="020B0502020202020204" pitchFamily="34" charset="0"/>
                  </a:endParaRPr>
                </a:p>
              </p:txBody>
            </p:sp>
          </p:grpSp>
          <p:grpSp>
            <p:nvGrpSpPr>
              <p:cNvPr id="22" name="组合 21"/>
              <p:cNvGrpSpPr/>
              <p:nvPr/>
            </p:nvGrpSpPr>
            <p:grpSpPr>
              <a:xfrm>
                <a:off x="10232762" y="3871448"/>
                <a:ext cx="405635" cy="398340"/>
                <a:chOff x="11854992" y="1994536"/>
                <a:chExt cx="405635" cy="398340"/>
              </a:xfrm>
              <a:grpFill/>
            </p:grpSpPr>
            <p:sp>
              <p:nvSpPr>
                <p:cNvPr id="23" name="Freeform 11"/>
                <p:cNvSpPr>
                  <a:spLocks noEditPoints="1"/>
                </p:cNvSpPr>
                <p:nvPr/>
              </p:nvSpPr>
              <p:spPr bwMode="auto">
                <a:xfrm>
                  <a:off x="11976099" y="1994536"/>
                  <a:ext cx="284528" cy="398340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solidFill>
                      <a:prstClr val="black"/>
                    </a:solidFill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24" name="Freeform 12"/>
                <p:cNvSpPr/>
                <p:nvPr/>
              </p:nvSpPr>
              <p:spPr bwMode="auto">
                <a:xfrm>
                  <a:off x="11854992" y="2009127"/>
                  <a:ext cx="153208" cy="383749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solidFill>
                      <a:prstClr val="black"/>
                    </a:solidFill>
                    <a:latin typeface="Century Gothic" panose="020B0502020202020204" pitchFamily="34" charset="0"/>
                  </a:endParaRPr>
                </a:p>
              </p:txBody>
            </p:sp>
          </p:grpSp>
        </p:grpSp>
      </p:grpSp>
      <p:sp>
        <p:nvSpPr>
          <p:cNvPr id="41" name="文本框 40"/>
          <p:cNvSpPr txBox="1"/>
          <p:nvPr userDrawn="1"/>
        </p:nvSpPr>
        <p:spPr>
          <a:xfrm rot="16200000">
            <a:off x="-1443469" y="3524086"/>
            <a:ext cx="3170099" cy="2616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zh-CN"/>
            </a:defPPr>
            <a:lvl1pPr algn="dist">
              <a:defRPr sz="1100" b="1">
                <a:solidFill>
                  <a:schemeClr val="bg1">
                    <a:alpha val="22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dirty="0">
                <a:solidFill>
                  <a:prstClr val="white">
                    <a:alpha val="5000"/>
                  </a:prstClr>
                </a:solidFill>
              </a:rPr>
              <a:t>BEIJING INSTITUTE OF TECHNOLOGY</a:t>
            </a:r>
            <a:endParaRPr lang="en-US" altLang="zh-CN" dirty="0">
              <a:solidFill>
                <a:prstClr val="white">
                  <a:alpha val="5000"/>
                </a:prstClr>
              </a:solidFill>
            </a:endParaRPr>
          </a:p>
        </p:txBody>
      </p:sp>
      <p:pic>
        <p:nvPicPr>
          <p:cNvPr id="42" name="图片 41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9452633" y="548450"/>
            <a:ext cx="2295327" cy="504694"/>
          </a:xfrm>
          <a:prstGeom prst="rect">
            <a:avLst/>
          </a:prstGeom>
        </p:spPr>
      </p:pic>
      <p:cxnSp>
        <p:nvCxnSpPr>
          <p:cNvPr id="4" name="直接连接符 3"/>
          <p:cNvCxnSpPr/>
          <p:nvPr userDrawn="1"/>
        </p:nvCxnSpPr>
        <p:spPr>
          <a:xfrm>
            <a:off x="666749" y="1329225"/>
            <a:ext cx="0" cy="4714736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/>
          <p:nvPr userDrawn="1"/>
        </p:nvCxnSpPr>
        <p:spPr>
          <a:xfrm>
            <a:off x="9258300" y="1280160"/>
            <a:ext cx="0" cy="4835169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2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0" y="2289050"/>
            <a:ext cx="12192001" cy="19685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prstClr val="white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 cstate="print"/>
          <a:srcRect t="15558" b="38705"/>
          <a:stretch>
            <a:fillRect/>
          </a:stretch>
        </p:blipFill>
        <p:spPr>
          <a:xfrm>
            <a:off x="1" y="0"/>
            <a:ext cx="12192000" cy="2290219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-1" y="-7884"/>
            <a:ext cx="12192001" cy="2298103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prstClr val="white"/>
              </a:solidFill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5024353" y="841210"/>
            <a:ext cx="2143294" cy="599913"/>
          </a:xfrm>
          <a:prstGeom prst="rect">
            <a:avLst/>
          </a:prstGeom>
        </p:spPr>
      </p:pic>
      <p:cxnSp>
        <p:nvCxnSpPr>
          <p:cNvPr id="4" name="直接连接符 3"/>
          <p:cNvCxnSpPr/>
          <p:nvPr userDrawn="1"/>
        </p:nvCxnSpPr>
        <p:spPr>
          <a:xfrm>
            <a:off x="-81481" y="2289050"/>
            <a:ext cx="12339873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2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-矩形 7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dirty="0">
              <a:solidFill>
                <a:prstClr val="white"/>
              </a:solidFill>
            </a:endParaRPr>
          </a:p>
        </p:txBody>
      </p:sp>
      <p:sp>
        <p:nvSpPr>
          <p:cNvPr id="7" name="PA-矩形 7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0"/>
                </a:schemeClr>
              </a:gs>
              <a:gs pos="5220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dirty="0">
              <a:solidFill>
                <a:prstClr val="white"/>
              </a:solidFill>
            </a:endParaRPr>
          </a:p>
        </p:txBody>
      </p:sp>
      <p:cxnSp>
        <p:nvCxnSpPr>
          <p:cNvPr id="4" name="直接连接符 3"/>
          <p:cNvCxnSpPr/>
          <p:nvPr userDrawn="1"/>
        </p:nvCxnSpPr>
        <p:spPr>
          <a:xfrm>
            <a:off x="5723340" y="1294827"/>
            <a:ext cx="745319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 userDrawn="1"/>
        </p:nvCxnSpPr>
        <p:spPr>
          <a:xfrm>
            <a:off x="5723340" y="5613415"/>
            <a:ext cx="745319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/>
          <p:cNvPicPr>
            <a:picLocks noChangeAspect="1"/>
          </p:cNvPicPr>
          <p:nvPr userDrawn="1"/>
        </p:nvPicPr>
        <p:blipFill rotWithShape="1">
          <a:blip r:embed="rId4" cstate="print"/>
          <a:srcRect l="49471"/>
          <a:stretch>
            <a:fillRect/>
          </a:stretch>
        </p:blipFill>
        <p:spPr>
          <a:xfrm>
            <a:off x="-34506" y="163259"/>
            <a:ext cx="3298317" cy="6531481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 userDrawn="1"/>
        </p:nvPicPr>
        <p:blipFill rotWithShape="1">
          <a:blip r:embed="rId4" cstate="print"/>
          <a:srcRect r="49912"/>
          <a:stretch>
            <a:fillRect/>
          </a:stretch>
        </p:blipFill>
        <p:spPr>
          <a:xfrm>
            <a:off x="8928190" y="163258"/>
            <a:ext cx="3269562" cy="6531481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样式3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 userDrawn="1"/>
        </p:nvSpPr>
        <p:spPr>
          <a:xfrm rot="16200000">
            <a:off x="-1538864" y="2653429"/>
            <a:ext cx="522963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8000" b="1" spc="50" dirty="0">
                <a:solidFill>
                  <a:prstClr val="white">
                    <a:lumMod val="85000"/>
                  </a:prstClr>
                </a:solidFill>
              </a:rPr>
              <a:t>Contents</a:t>
            </a:r>
            <a:r>
              <a:rPr lang="en-US" altLang="zh-CN" sz="4400" b="1" spc="50" dirty="0">
                <a:solidFill>
                  <a:srgbClr val="A13F0B"/>
                </a:solidFill>
              </a:rPr>
              <a:t>■</a:t>
            </a:r>
            <a:endParaRPr lang="zh-CN" altLang="en-US" sz="4400" b="1" spc="50" dirty="0">
              <a:solidFill>
                <a:srgbClr val="A13F0B"/>
              </a:solidFill>
            </a:endParaRPr>
          </a:p>
        </p:txBody>
      </p:sp>
      <p:sp>
        <p:nvSpPr>
          <p:cNvPr id="9" name="文本框 8"/>
          <p:cNvSpPr txBox="1"/>
          <p:nvPr userDrawn="1"/>
        </p:nvSpPr>
        <p:spPr>
          <a:xfrm>
            <a:off x="1116549" y="3752395"/>
            <a:ext cx="738664" cy="224676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3600" b="1" spc="600" dirty="0">
                <a:solidFill>
                  <a:srgbClr val="006C39"/>
                </a:solidFill>
                <a:latin typeface="Century Gothic" panose="020B0502020202020204" pitchFamily="34" charset="0"/>
              </a:rPr>
              <a:t>结构大纲</a:t>
            </a:r>
            <a:endParaRPr lang="zh-CN" altLang="en-US" sz="3600" b="1" spc="600" dirty="0">
              <a:solidFill>
                <a:srgbClr val="006C39"/>
              </a:solidFill>
              <a:latin typeface="Century Gothic" panose="020B0502020202020204" pitchFamily="34" charset="0"/>
            </a:endParaRPr>
          </a:p>
        </p:txBody>
      </p:sp>
      <p:sp>
        <p:nvSpPr>
          <p:cNvPr id="12" name="文本框 11"/>
          <p:cNvSpPr txBox="1"/>
          <p:nvPr userDrawn="1"/>
        </p:nvSpPr>
        <p:spPr>
          <a:xfrm>
            <a:off x="9519824" y="6600901"/>
            <a:ext cx="25234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0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BEIJING INSTITUTE OF TECHNOLOGY</a:t>
            </a:r>
            <a:endParaRPr lang="zh-CN" altLang="en-US" sz="10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7" name="图片 56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0041148" y="78493"/>
            <a:ext cx="2025400" cy="566914"/>
          </a:xfrm>
          <a:prstGeom prst="rect">
            <a:avLst/>
          </a:prstGeom>
        </p:spPr>
      </p:pic>
      <p:sp>
        <p:nvSpPr>
          <p:cNvPr id="82" name="任意多边形: 形状 59"/>
          <p:cNvSpPr/>
          <p:nvPr userDrawn="1"/>
        </p:nvSpPr>
        <p:spPr>
          <a:xfrm flipH="1">
            <a:off x="-1352550" y="-2"/>
            <a:ext cx="13544548" cy="1057277"/>
          </a:xfrm>
          <a:custGeom>
            <a:avLst/>
            <a:gdLst>
              <a:gd name="connsiteX0" fmla="*/ 12192000 w 12192000"/>
              <a:gd name="connsiteY0" fmla="*/ 0 h 723900"/>
              <a:gd name="connsiteX1" fmla="*/ 2755900 w 12192000"/>
              <a:gd name="connsiteY1" fmla="*/ 0 h 723900"/>
              <a:gd name="connsiteX2" fmla="*/ 4 w 12192000"/>
              <a:gd name="connsiteY2" fmla="*/ 0 h 723900"/>
              <a:gd name="connsiteX3" fmla="*/ 0 w 12192000"/>
              <a:gd name="connsiteY3" fmla="*/ 0 h 723900"/>
              <a:gd name="connsiteX4" fmla="*/ 0 w 12192000"/>
              <a:gd name="connsiteY4" fmla="*/ 723900 h 723900"/>
              <a:gd name="connsiteX5" fmla="*/ 1987354 w 12192000"/>
              <a:gd name="connsiteY5" fmla="*/ 723900 h 723900"/>
              <a:gd name="connsiteX6" fmla="*/ 2038350 w 12192000"/>
              <a:gd name="connsiteY6" fmla="*/ 717550 h 723900"/>
              <a:gd name="connsiteX7" fmla="*/ 2753650 w 12192000"/>
              <a:gd name="connsiteY7" fmla="*/ 288000 h 723900"/>
              <a:gd name="connsiteX8" fmla="*/ 12192000 w 12192000"/>
              <a:gd name="connsiteY8" fmla="*/ 28800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723900">
                <a:moveTo>
                  <a:pt x="12192000" y="0"/>
                </a:moveTo>
                <a:lnTo>
                  <a:pt x="2755900" y="0"/>
                </a:lnTo>
                <a:lnTo>
                  <a:pt x="4" y="0"/>
                </a:lnTo>
                <a:lnTo>
                  <a:pt x="0" y="0"/>
                </a:lnTo>
                <a:lnTo>
                  <a:pt x="0" y="723900"/>
                </a:lnTo>
                <a:lnTo>
                  <a:pt x="1987354" y="723900"/>
                </a:lnTo>
                <a:lnTo>
                  <a:pt x="2038350" y="717550"/>
                </a:lnTo>
                <a:cubicBezTo>
                  <a:pt x="2497291" y="642783"/>
                  <a:pt x="2432975" y="321492"/>
                  <a:pt x="2753650" y="288000"/>
                </a:cubicBezTo>
                <a:cubicBezTo>
                  <a:pt x="3074325" y="254508"/>
                  <a:pt x="9045883" y="288000"/>
                  <a:pt x="12192000" y="28800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prstClr val="white"/>
              </a:solidFill>
            </a:endParaRPr>
          </a:p>
        </p:txBody>
      </p:sp>
      <p:pic>
        <p:nvPicPr>
          <p:cNvPr id="83" name="图片 82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793498" y="249943"/>
            <a:ext cx="2025400" cy="566914"/>
          </a:xfrm>
          <a:prstGeom prst="rect">
            <a:avLst/>
          </a:prstGeom>
        </p:spPr>
      </p:pic>
      <p:sp>
        <p:nvSpPr>
          <p:cNvPr id="84" name="矩形 83"/>
          <p:cNvSpPr/>
          <p:nvPr userDrawn="1"/>
        </p:nvSpPr>
        <p:spPr>
          <a:xfrm>
            <a:off x="0" y="6188075"/>
            <a:ext cx="12192000" cy="669925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85" name="组合 84"/>
          <p:cNvGrpSpPr/>
          <p:nvPr userDrawn="1"/>
        </p:nvGrpSpPr>
        <p:grpSpPr>
          <a:xfrm>
            <a:off x="598941" y="6399999"/>
            <a:ext cx="2542613" cy="276499"/>
            <a:chOff x="598941" y="6399999"/>
            <a:chExt cx="2542613" cy="276499"/>
          </a:xfrm>
          <a:solidFill>
            <a:schemeClr val="bg1"/>
          </a:solidFill>
        </p:grpSpPr>
        <p:grpSp>
          <p:nvGrpSpPr>
            <p:cNvPr id="86" name="组合 85"/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100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prstClr val="black"/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101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prstClr val="black"/>
                  </a:solidFill>
                  <a:latin typeface="Century Gothic" panose="020B0502020202020204" pitchFamily="34" charset="0"/>
                </a:endParaRPr>
              </a:p>
            </p:txBody>
          </p:sp>
          <p:grpSp>
            <p:nvGrpSpPr>
              <p:cNvPr id="102" name="组合 101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107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solidFill>
                      <a:prstClr val="black"/>
                    </a:solidFill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108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solidFill>
                      <a:prstClr val="black"/>
                    </a:solidFill>
                    <a:latin typeface="Century Gothic" panose="020B0502020202020204" pitchFamily="34" charset="0"/>
                  </a:endParaRPr>
                </a:p>
              </p:txBody>
            </p:sp>
          </p:grpSp>
          <p:grpSp>
            <p:nvGrpSpPr>
              <p:cNvPr id="103" name="组合 102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104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solidFill>
                      <a:prstClr val="black"/>
                    </a:solidFill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105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solidFill>
                      <a:prstClr val="black"/>
                    </a:solidFill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106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solidFill>
                      <a:prstClr val="black"/>
                    </a:solidFill>
                    <a:latin typeface="Century Gothic" panose="020B0502020202020204" pitchFamily="34" charset="0"/>
                  </a:endParaRPr>
                </a:p>
              </p:txBody>
            </p:sp>
          </p:grpSp>
        </p:grpSp>
        <p:grpSp>
          <p:nvGrpSpPr>
            <p:cNvPr id="87" name="组合 86"/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88" name="组合 87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98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solidFill>
                      <a:prstClr val="black"/>
                    </a:solidFill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99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solidFill>
                      <a:prstClr val="black"/>
                    </a:solidFill>
                    <a:latin typeface="Century Gothic" panose="020B0502020202020204" pitchFamily="34" charset="0"/>
                  </a:endParaRPr>
                </a:p>
              </p:txBody>
            </p:sp>
          </p:grpSp>
          <p:grpSp>
            <p:nvGrpSpPr>
              <p:cNvPr id="89" name="组合 88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96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solidFill>
                      <a:prstClr val="black"/>
                    </a:solidFill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97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solidFill>
                      <a:prstClr val="black"/>
                    </a:solidFill>
                    <a:latin typeface="Century Gothic" panose="020B0502020202020204" pitchFamily="34" charset="0"/>
                  </a:endParaRPr>
                </a:p>
              </p:txBody>
            </p:sp>
          </p:grpSp>
          <p:grpSp>
            <p:nvGrpSpPr>
              <p:cNvPr id="90" name="组合 89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93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solidFill>
                      <a:prstClr val="black"/>
                    </a:solidFill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94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solidFill>
                      <a:prstClr val="black"/>
                    </a:solidFill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95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solidFill>
                      <a:prstClr val="black"/>
                    </a:solidFill>
                    <a:latin typeface="Century Gothic" panose="020B0502020202020204" pitchFamily="34" charset="0"/>
                  </a:endParaRPr>
                </a:p>
              </p:txBody>
            </p:sp>
          </p:grpSp>
          <p:sp>
            <p:nvSpPr>
              <p:cNvPr id="91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prstClr val="black"/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92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prstClr val="black"/>
                  </a:solidFill>
                  <a:latin typeface="Century Gothic" panose="020B0502020202020204" pitchFamily="34" charset="0"/>
                </a:endParaRPr>
              </a:p>
            </p:txBody>
          </p:sp>
        </p:grpSp>
      </p:grpSp>
    </p:spTree>
  </p:cSld>
  <p:clrMapOvr>
    <a:masterClrMapping/>
  </p:clrMapOvr>
  <p:transition spd="med"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样式3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 cstate="print"/>
          <a:srcRect r="20215"/>
          <a:stretch>
            <a:fillRect/>
          </a:stretch>
        </p:blipFill>
        <p:spPr>
          <a:xfrm>
            <a:off x="6592525" y="0"/>
            <a:ext cx="5609371" cy="6765696"/>
          </a:xfrm>
          <a:prstGeom prst="rect">
            <a:avLst/>
          </a:prstGeom>
        </p:spPr>
      </p:pic>
      <p:sp>
        <p:nvSpPr>
          <p:cNvPr id="63" name="任意多边形: 形状 59"/>
          <p:cNvSpPr/>
          <p:nvPr userDrawn="1"/>
        </p:nvSpPr>
        <p:spPr>
          <a:xfrm flipH="1">
            <a:off x="-1352550" y="-2"/>
            <a:ext cx="13544548" cy="1057277"/>
          </a:xfrm>
          <a:custGeom>
            <a:avLst/>
            <a:gdLst>
              <a:gd name="connsiteX0" fmla="*/ 12192000 w 12192000"/>
              <a:gd name="connsiteY0" fmla="*/ 0 h 723900"/>
              <a:gd name="connsiteX1" fmla="*/ 2755900 w 12192000"/>
              <a:gd name="connsiteY1" fmla="*/ 0 h 723900"/>
              <a:gd name="connsiteX2" fmla="*/ 4 w 12192000"/>
              <a:gd name="connsiteY2" fmla="*/ 0 h 723900"/>
              <a:gd name="connsiteX3" fmla="*/ 0 w 12192000"/>
              <a:gd name="connsiteY3" fmla="*/ 0 h 723900"/>
              <a:gd name="connsiteX4" fmla="*/ 0 w 12192000"/>
              <a:gd name="connsiteY4" fmla="*/ 723900 h 723900"/>
              <a:gd name="connsiteX5" fmla="*/ 1987354 w 12192000"/>
              <a:gd name="connsiteY5" fmla="*/ 723900 h 723900"/>
              <a:gd name="connsiteX6" fmla="*/ 2038350 w 12192000"/>
              <a:gd name="connsiteY6" fmla="*/ 717550 h 723900"/>
              <a:gd name="connsiteX7" fmla="*/ 2753650 w 12192000"/>
              <a:gd name="connsiteY7" fmla="*/ 288000 h 723900"/>
              <a:gd name="connsiteX8" fmla="*/ 12192000 w 12192000"/>
              <a:gd name="connsiteY8" fmla="*/ 28800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723900">
                <a:moveTo>
                  <a:pt x="12192000" y="0"/>
                </a:moveTo>
                <a:lnTo>
                  <a:pt x="2755900" y="0"/>
                </a:lnTo>
                <a:lnTo>
                  <a:pt x="4" y="0"/>
                </a:lnTo>
                <a:lnTo>
                  <a:pt x="0" y="0"/>
                </a:lnTo>
                <a:lnTo>
                  <a:pt x="0" y="723900"/>
                </a:lnTo>
                <a:lnTo>
                  <a:pt x="1987354" y="723900"/>
                </a:lnTo>
                <a:lnTo>
                  <a:pt x="2038350" y="717550"/>
                </a:lnTo>
                <a:cubicBezTo>
                  <a:pt x="2497291" y="642783"/>
                  <a:pt x="2432975" y="321492"/>
                  <a:pt x="2753650" y="288000"/>
                </a:cubicBezTo>
                <a:cubicBezTo>
                  <a:pt x="3074325" y="254508"/>
                  <a:pt x="9045883" y="288000"/>
                  <a:pt x="12192000" y="28800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prstClr val="white"/>
              </a:solidFill>
            </a:endParaRPr>
          </a:p>
        </p:txBody>
      </p:sp>
      <p:pic>
        <p:nvPicPr>
          <p:cNvPr id="64" name="图片 63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9793498" y="249943"/>
            <a:ext cx="2025400" cy="566914"/>
          </a:xfrm>
          <a:prstGeom prst="rect">
            <a:avLst/>
          </a:prstGeom>
        </p:spPr>
      </p:pic>
      <p:sp>
        <p:nvSpPr>
          <p:cNvPr id="65" name="矩形 64"/>
          <p:cNvSpPr/>
          <p:nvPr userDrawn="1"/>
        </p:nvSpPr>
        <p:spPr>
          <a:xfrm>
            <a:off x="0" y="6188075"/>
            <a:ext cx="12192000" cy="669925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66" name="组合 65"/>
          <p:cNvGrpSpPr/>
          <p:nvPr userDrawn="1"/>
        </p:nvGrpSpPr>
        <p:grpSpPr>
          <a:xfrm>
            <a:off x="598941" y="6399999"/>
            <a:ext cx="2542613" cy="276499"/>
            <a:chOff x="598941" y="6399999"/>
            <a:chExt cx="2542613" cy="276499"/>
          </a:xfrm>
          <a:solidFill>
            <a:schemeClr val="bg1"/>
          </a:solidFill>
        </p:grpSpPr>
        <p:grpSp>
          <p:nvGrpSpPr>
            <p:cNvPr id="67" name="组合 66"/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81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prstClr val="black"/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82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prstClr val="black"/>
                  </a:solidFill>
                  <a:latin typeface="Century Gothic" panose="020B0502020202020204" pitchFamily="34" charset="0"/>
                </a:endParaRPr>
              </a:p>
            </p:txBody>
          </p:sp>
          <p:grpSp>
            <p:nvGrpSpPr>
              <p:cNvPr id="83" name="组合 82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88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solidFill>
                      <a:prstClr val="black"/>
                    </a:solidFill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89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solidFill>
                      <a:prstClr val="black"/>
                    </a:solidFill>
                    <a:latin typeface="Century Gothic" panose="020B0502020202020204" pitchFamily="34" charset="0"/>
                  </a:endParaRPr>
                </a:p>
              </p:txBody>
            </p:sp>
          </p:grpSp>
          <p:grpSp>
            <p:nvGrpSpPr>
              <p:cNvPr id="84" name="组合 83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85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solidFill>
                      <a:prstClr val="black"/>
                    </a:solidFill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86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solidFill>
                      <a:prstClr val="black"/>
                    </a:solidFill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87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solidFill>
                      <a:prstClr val="black"/>
                    </a:solidFill>
                    <a:latin typeface="Century Gothic" panose="020B0502020202020204" pitchFamily="34" charset="0"/>
                  </a:endParaRPr>
                </a:p>
              </p:txBody>
            </p:sp>
          </p:grpSp>
        </p:grpSp>
        <p:grpSp>
          <p:nvGrpSpPr>
            <p:cNvPr id="68" name="组合 67"/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69" name="组合 68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79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solidFill>
                      <a:prstClr val="black"/>
                    </a:solidFill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80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solidFill>
                      <a:prstClr val="black"/>
                    </a:solidFill>
                    <a:latin typeface="Century Gothic" panose="020B0502020202020204" pitchFamily="34" charset="0"/>
                  </a:endParaRPr>
                </a:p>
              </p:txBody>
            </p:sp>
          </p:grpSp>
          <p:grpSp>
            <p:nvGrpSpPr>
              <p:cNvPr id="70" name="组合 69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77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solidFill>
                      <a:prstClr val="black"/>
                    </a:solidFill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78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solidFill>
                      <a:prstClr val="black"/>
                    </a:solidFill>
                    <a:latin typeface="Century Gothic" panose="020B0502020202020204" pitchFamily="34" charset="0"/>
                  </a:endParaRPr>
                </a:p>
              </p:txBody>
            </p:sp>
          </p:grpSp>
          <p:grpSp>
            <p:nvGrpSpPr>
              <p:cNvPr id="71" name="组合 70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74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solidFill>
                      <a:prstClr val="black"/>
                    </a:solidFill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75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solidFill>
                      <a:prstClr val="black"/>
                    </a:solidFill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76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solidFill>
                      <a:prstClr val="black"/>
                    </a:solidFill>
                    <a:latin typeface="Century Gothic" panose="020B0502020202020204" pitchFamily="34" charset="0"/>
                  </a:endParaRPr>
                </a:p>
              </p:txBody>
            </p:sp>
          </p:grpSp>
          <p:sp>
            <p:nvSpPr>
              <p:cNvPr id="72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prstClr val="black"/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73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prstClr val="black"/>
                  </a:solidFill>
                  <a:latin typeface="Century Gothic" panose="020B0502020202020204" pitchFamily="34" charset="0"/>
                </a:endParaRPr>
              </a:p>
            </p:txBody>
          </p:sp>
        </p:grpSp>
      </p:grpSp>
    </p:spTree>
  </p:cSld>
  <p:clrMapOvr>
    <a:masterClrMapping/>
  </p:clrMapOvr>
  <p:transition spd="med"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样式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椭圆 88"/>
          <p:cNvSpPr/>
          <p:nvPr userDrawn="1"/>
        </p:nvSpPr>
        <p:spPr>
          <a:xfrm>
            <a:off x="-3816599" y="-1541834"/>
            <a:ext cx="8697505" cy="9941668"/>
          </a:xfrm>
          <a:prstGeom prst="ellipse">
            <a:avLst/>
          </a:prstGeom>
          <a:solidFill>
            <a:schemeClr val="accent4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dirty="0">
              <a:solidFill>
                <a:prstClr val="white"/>
              </a:solidFill>
            </a:endParaRPr>
          </a:p>
        </p:txBody>
      </p:sp>
      <p:sp>
        <p:nvSpPr>
          <p:cNvPr id="88" name="椭圆 87"/>
          <p:cNvSpPr/>
          <p:nvPr userDrawn="1"/>
        </p:nvSpPr>
        <p:spPr>
          <a:xfrm>
            <a:off x="-3999568" y="-1541834"/>
            <a:ext cx="8697505" cy="9941668"/>
          </a:xfrm>
          <a:prstGeom prst="ellipse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dirty="0">
              <a:solidFill>
                <a:prstClr val="white"/>
              </a:solidFill>
            </a:endParaRPr>
          </a:p>
        </p:txBody>
      </p:sp>
      <p:pic>
        <p:nvPicPr>
          <p:cNvPr id="87" name="图片 86"/>
          <p:cNvPicPr>
            <a:picLocks noChangeAspect="1"/>
          </p:cNvPicPr>
          <p:nvPr userDrawn="1"/>
        </p:nvPicPr>
        <p:blipFill rotWithShape="1">
          <a:blip r:embed="rId2" cstate="hqprint"/>
          <a:srcRect l="18116" t="7030" r="31559" b="11337"/>
          <a:stretch>
            <a:fillRect/>
          </a:stretch>
        </p:blipFill>
        <p:spPr>
          <a:xfrm>
            <a:off x="-1260196" y="1"/>
            <a:ext cx="5919101" cy="6857999"/>
          </a:xfrm>
          <a:custGeom>
            <a:avLst/>
            <a:gdLst>
              <a:gd name="connsiteX0" fmla="*/ 0 w 5919101"/>
              <a:gd name="connsiteY0" fmla="*/ 0 h 6858000"/>
              <a:gd name="connsiteX1" fmla="*/ 4714485 w 5919101"/>
              <a:gd name="connsiteY1" fmla="*/ 0 h 6858000"/>
              <a:gd name="connsiteX2" fmla="*/ 4786974 w 5919101"/>
              <a:gd name="connsiteY2" fmla="*/ 86723 h 6858000"/>
              <a:gd name="connsiteX3" fmla="*/ 5919101 w 5919101"/>
              <a:gd name="connsiteY3" fmla="*/ 3429000 h 6858000"/>
              <a:gd name="connsiteX4" fmla="*/ 4786974 w 5919101"/>
              <a:gd name="connsiteY4" fmla="*/ 6771277 h 6858000"/>
              <a:gd name="connsiteX5" fmla="*/ 4714485 w 5919101"/>
              <a:gd name="connsiteY5" fmla="*/ 6858000 h 6858000"/>
              <a:gd name="connsiteX6" fmla="*/ 0 w 591910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19101" h="6858000">
                <a:moveTo>
                  <a:pt x="0" y="0"/>
                </a:moveTo>
                <a:lnTo>
                  <a:pt x="4714485" y="0"/>
                </a:lnTo>
                <a:lnTo>
                  <a:pt x="4786974" y="86723"/>
                </a:lnTo>
                <a:cubicBezTo>
                  <a:pt x="5490384" y="969480"/>
                  <a:pt x="5919101" y="2142133"/>
                  <a:pt x="5919101" y="3429000"/>
                </a:cubicBezTo>
                <a:cubicBezTo>
                  <a:pt x="5919101" y="4715867"/>
                  <a:pt x="5490384" y="5888521"/>
                  <a:pt x="4786974" y="6771277"/>
                </a:cubicBezTo>
                <a:lnTo>
                  <a:pt x="471448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86" name="椭圆 85"/>
          <p:cNvSpPr/>
          <p:nvPr userDrawn="1"/>
        </p:nvSpPr>
        <p:spPr>
          <a:xfrm>
            <a:off x="-4038600" y="-1541834"/>
            <a:ext cx="8697505" cy="9941668"/>
          </a:xfrm>
          <a:prstGeom prst="ellipse">
            <a:avLst/>
          </a:prstGeom>
          <a:solidFill>
            <a:schemeClr val="accent1">
              <a:alpha val="88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dirty="0">
              <a:solidFill>
                <a:prstClr val="white"/>
              </a:solidFill>
            </a:endParaRPr>
          </a:p>
        </p:txBody>
      </p:sp>
      <p:pic>
        <p:nvPicPr>
          <p:cNvPr id="90" name="图片 89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9837818" y="252089"/>
            <a:ext cx="1969223" cy="432990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print"/>
          <a:srcRect r="30571" b="46397"/>
          <a:stretch>
            <a:fillRect/>
          </a:stretch>
        </p:blipFill>
        <p:spPr>
          <a:xfrm>
            <a:off x="9019185" y="4400550"/>
            <a:ext cx="3194586" cy="246932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t="-74" b="12515"/>
          <a:stretch>
            <a:fillRect/>
          </a:stretch>
        </p:blipFill>
        <p:spPr>
          <a:xfrm>
            <a:off x="0" y="0"/>
            <a:ext cx="12191999" cy="4400550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0" y="4398806"/>
            <a:ext cx="12192001" cy="196858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127000" dist="63500" dir="5400000" algn="t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0" y="0"/>
            <a:ext cx="12192001" cy="4400550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prstClr val="white"/>
              </a:solidFill>
            </a:endParaRPr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9701847" y="142154"/>
            <a:ext cx="2242503" cy="627682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 userDrawn="1"/>
        </p:nvPicPr>
        <p:blipFill rotWithShape="1">
          <a:blip r:embed="rId3" cstate="print"/>
          <a:srcRect t="-74" b="12515"/>
          <a:stretch>
            <a:fillRect/>
          </a:stretch>
        </p:blipFill>
        <p:spPr>
          <a:xfrm>
            <a:off x="0" y="0"/>
            <a:ext cx="12191999" cy="4400550"/>
          </a:xfrm>
          <a:prstGeom prst="rect">
            <a:avLst/>
          </a:prstGeom>
        </p:spPr>
      </p:pic>
      <p:sp>
        <p:nvSpPr>
          <p:cNvPr id="15" name="矩形 14"/>
          <p:cNvSpPr/>
          <p:nvPr userDrawn="1"/>
        </p:nvSpPr>
        <p:spPr>
          <a:xfrm>
            <a:off x="0" y="0"/>
            <a:ext cx="12192001" cy="4400550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prstClr val="white"/>
              </a:solidFill>
            </a:endParaRPr>
          </a:p>
        </p:txBody>
      </p:sp>
      <p:cxnSp>
        <p:nvCxnSpPr>
          <p:cNvPr id="16" name="直接连接符 15"/>
          <p:cNvCxnSpPr/>
          <p:nvPr userDrawn="1"/>
        </p:nvCxnSpPr>
        <p:spPr>
          <a:xfrm>
            <a:off x="-71956" y="4398806"/>
            <a:ext cx="12339873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图片 16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9701847" y="142154"/>
            <a:ext cx="2242503" cy="627682"/>
          </a:xfrm>
          <a:prstGeom prst="rect">
            <a:avLst/>
          </a:prstGeom>
        </p:spPr>
      </p:pic>
      <p:sp>
        <p:nvSpPr>
          <p:cNvPr id="18" name="矩形: 圆角 162"/>
          <p:cNvSpPr/>
          <p:nvPr userDrawn="1"/>
        </p:nvSpPr>
        <p:spPr>
          <a:xfrm>
            <a:off x="1664486" y="3107981"/>
            <a:ext cx="8945408" cy="3014890"/>
          </a:xfrm>
          <a:prstGeom prst="roundRect">
            <a:avLst>
              <a:gd name="adj" fmla="val 3205"/>
            </a:avLst>
          </a:prstGeom>
          <a:solidFill>
            <a:sysClr val="window" lastClr="FFFFFF">
              <a:alpha val="80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lnSpc>
                <a:spcPct val="120000"/>
              </a:lnSpc>
              <a:defRPr/>
            </a:pPr>
            <a:endParaRPr lang="zh-CN" altLang="en-US" kern="0">
              <a:solidFill>
                <a:prstClr val="white"/>
              </a:solidFill>
              <a:latin typeface="Arial" panose="020B0604020202020204"/>
              <a:cs typeface="+mn-ea"/>
              <a:sym typeface="+mn-lt"/>
            </a:endParaRPr>
          </a:p>
        </p:txBody>
      </p:sp>
      <p:sp>
        <p:nvSpPr>
          <p:cNvPr id="19" name="矩形: 圆角 163"/>
          <p:cNvSpPr/>
          <p:nvPr userDrawn="1"/>
        </p:nvSpPr>
        <p:spPr>
          <a:xfrm>
            <a:off x="1463942" y="3222979"/>
            <a:ext cx="9346497" cy="2899892"/>
          </a:xfrm>
          <a:prstGeom prst="roundRect">
            <a:avLst>
              <a:gd name="adj" fmla="val 3205"/>
            </a:avLst>
          </a:prstGeom>
          <a:solidFill>
            <a:sysClr val="window" lastClr="FFFFFF">
              <a:alpha val="94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lnSpc>
                <a:spcPct val="120000"/>
              </a:lnSpc>
              <a:defRPr/>
            </a:pPr>
            <a:endParaRPr lang="zh-CN" altLang="en-US" kern="0">
              <a:solidFill>
                <a:prstClr val="white"/>
              </a:solidFill>
              <a:latin typeface="Arial" panose="020B0604020202020204"/>
              <a:cs typeface="+mn-ea"/>
              <a:sym typeface="+mn-lt"/>
            </a:endParaRPr>
          </a:p>
        </p:txBody>
      </p:sp>
      <p:sp>
        <p:nvSpPr>
          <p:cNvPr id="20" name="矩形: 圆角 164"/>
          <p:cNvSpPr/>
          <p:nvPr userDrawn="1"/>
        </p:nvSpPr>
        <p:spPr>
          <a:xfrm>
            <a:off x="1200150" y="3365257"/>
            <a:ext cx="9791700" cy="2757614"/>
          </a:xfrm>
          <a:prstGeom prst="roundRect">
            <a:avLst>
              <a:gd name="adj" fmla="val 3205"/>
            </a:avLst>
          </a:prstGeom>
          <a:gradFill flip="none" rotWithShape="1">
            <a:gsLst>
              <a:gs pos="0">
                <a:sysClr val="window" lastClr="FFFFFF"/>
              </a:gs>
              <a:gs pos="100000">
                <a:srgbClr val="F8F8F8"/>
              </a:gs>
            </a:gsLst>
            <a:lin ang="5400000" scaled="1"/>
            <a:tileRect/>
          </a:gradFill>
          <a:ln w="12700" cap="flat" cmpd="sng" algn="ctr">
            <a:noFill/>
            <a:prstDash val="solid"/>
            <a:miter lim="800000"/>
          </a:ln>
          <a:effectLst>
            <a:outerShdw blurRad="317500" sx="102000" sy="102000" algn="ctr" rotWithShape="0">
              <a:sysClr val="window" lastClr="FFFFFF">
                <a:lumMod val="75000"/>
                <a:alpha val="40000"/>
              </a:sysClr>
            </a:outerShdw>
          </a:effectLst>
        </p:spPr>
        <p:txBody>
          <a:bodyPr rot="0" spcFirstLastPara="0" vertOverflow="overflow" horzOverflow="overflow" vert="horz" wrap="square" lIns="540000" tIns="72000" rIns="540000" bIns="72000" numCol="1" spcCol="0" rtlCol="0" fromWordArt="0" anchor="ctr" anchorCtr="0" forceAA="0" compatLnSpc="1">
            <a:noAutofit/>
          </a:bodyPr>
          <a:lstStyle/>
          <a:p>
            <a:pPr indent="457200">
              <a:lnSpc>
                <a:spcPct val="120000"/>
              </a:lnSpc>
              <a:defRPr/>
            </a:pPr>
            <a:endParaRPr lang="zh-CN" altLang="en-US" sz="2400" kern="0">
              <a:solidFill>
                <a:prstClr val="black"/>
              </a:solidFill>
              <a:latin typeface="Arial" panose="020B0604020202020204"/>
              <a:cs typeface="+mn-ea"/>
              <a:sym typeface="+mn-lt"/>
            </a:endParaRPr>
          </a:p>
        </p:txBody>
      </p:sp>
    </p:spTree>
  </p:cSld>
  <p:clrMapOvr>
    <a:masterClrMapping/>
  </p:clrMapOvr>
  <p:transition spd="med"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样式6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hqprint"/>
          <a:srcRect l="29063" r="32938"/>
          <a:stretch>
            <a:fillRect/>
          </a:stretch>
        </p:blipFill>
        <p:spPr>
          <a:xfrm>
            <a:off x="0" y="0"/>
            <a:ext cx="3914775" cy="6857999"/>
          </a:xfrm>
          <a:prstGeom prst="rect">
            <a:avLst/>
          </a:prstGeom>
        </p:spPr>
      </p:pic>
      <p:sp>
        <p:nvSpPr>
          <p:cNvPr id="13" name="矩形 12"/>
          <p:cNvSpPr/>
          <p:nvPr userDrawn="1"/>
        </p:nvSpPr>
        <p:spPr>
          <a:xfrm>
            <a:off x="0" y="1"/>
            <a:ext cx="3914775" cy="6857999"/>
          </a:xfrm>
          <a:prstGeom prst="rect">
            <a:avLst/>
          </a:prstGeom>
          <a:solidFill>
            <a:schemeClr val="accent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4" name="矩形 13"/>
          <p:cNvSpPr/>
          <p:nvPr userDrawn="1"/>
        </p:nvSpPr>
        <p:spPr>
          <a:xfrm>
            <a:off x="0" y="0"/>
            <a:ext cx="3914774" cy="6858000"/>
          </a:xfrm>
          <a:prstGeom prst="rect">
            <a:avLst/>
          </a:prstGeom>
          <a:gradFill flip="none" rotWithShape="1">
            <a:gsLst>
              <a:gs pos="2500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prstClr val="white"/>
              </a:solidFill>
            </a:endParaRPr>
          </a:p>
        </p:txBody>
      </p:sp>
      <p:cxnSp>
        <p:nvCxnSpPr>
          <p:cNvPr id="16" name="直接连接符 15"/>
          <p:cNvCxnSpPr/>
          <p:nvPr userDrawn="1"/>
        </p:nvCxnSpPr>
        <p:spPr>
          <a:xfrm>
            <a:off x="3960456" y="0"/>
            <a:ext cx="0" cy="685800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组合 20"/>
          <p:cNvGrpSpPr/>
          <p:nvPr userDrawn="1"/>
        </p:nvGrpSpPr>
        <p:grpSpPr>
          <a:xfrm>
            <a:off x="3961505" y="2797003"/>
            <a:ext cx="122686" cy="1263995"/>
            <a:chOff x="4630742" y="2258287"/>
            <a:chExt cx="122686" cy="1263995"/>
          </a:xfrm>
          <a:solidFill>
            <a:schemeClr val="accent4"/>
          </a:solidFill>
        </p:grpSpPr>
        <p:sp>
          <p:nvSpPr>
            <p:cNvPr id="22" name="等腰三角形 21"/>
            <p:cNvSpPr/>
            <p:nvPr/>
          </p:nvSpPr>
          <p:spPr>
            <a:xfrm rot="5400000">
              <a:off x="4620926" y="2839164"/>
              <a:ext cx="142318" cy="122686"/>
            </a:xfrm>
            <a:prstGeom prst="triangle">
              <a:avLst/>
            </a:prstGeom>
            <a:grp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cxnSp>
          <p:nvCxnSpPr>
            <p:cNvPr id="23" name="直接连接符 22"/>
            <p:cNvCxnSpPr/>
            <p:nvPr/>
          </p:nvCxnSpPr>
          <p:spPr>
            <a:xfrm>
              <a:off x="4630742" y="2258287"/>
              <a:ext cx="0" cy="1263995"/>
            </a:xfrm>
            <a:prstGeom prst="line">
              <a:avLst/>
            </a:prstGeom>
            <a:grpFill/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2" name="直接连接符 41"/>
          <p:cNvCxnSpPr/>
          <p:nvPr userDrawn="1"/>
        </p:nvCxnSpPr>
        <p:spPr>
          <a:xfrm>
            <a:off x="1053541" y="2793542"/>
            <a:ext cx="1727032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矩形 42"/>
          <p:cNvSpPr/>
          <p:nvPr userDrawn="1"/>
        </p:nvSpPr>
        <p:spPr>
          <a:xfrm>
            <a:off x="846867" y="2752385"/>
            <a:ext cx="21971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5400" spc="600" dirty="0">
                <a:solidFill>
                  <a:prstClr val="white"/>
                </a:solidFill>
              </a:rPr>
              <a:t>目录</a:t>
            </a:r>
            <a:endParaRPr lang="zh-CN" altLang="en-US" sz="5400" spc="600" dirty="0">
              <a:solidFill>
                <a:prstClr val="white"/>
              </a:solidFill>
            </a:endParaRPr>
          </a:p>
        </p:txBody>
      </p:sp>
      <p:sp>
        <p:nvSpPr>
          <p:cNvPr id="44" name="矩形 43"/>
          <p:cNvSpPr/>
          <p:nvPr userDrawn="1"/>
        </p:nvSpPr>
        <p:spPr>
          <a:xfrm>
            <a:off x="963806" y="3595872"/>
            <a:ext cx="190650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400" dirty="0">
                <a:solidFill>
                  <a:prstClr val="white"/>
                </a:solidFill>
                <a:latin typeface="Century Gothic" panose="020B0502020202020204" pitchFamily="34" charset="0"/>
              </a:rPr>
              <a:t>CONTENTS</a:t>
            </a:r>
            <a:endParaRPr lang="en-US" altLang="zh-CN" sz="2400" dirty="0">
              <a:solidFill>
                <a:prstClr val="white"/>
              </a:solidFill>
              <a:latin typeface="Century Gothic" panose="020B0502020202020204" pitchFamily="34" charset="0"/>
            </a:endParaRPr>
          </a:p>
        </p:txBody>
      </p:sp>
      <p:cxnSp>
        <p:nvCxnSpPr>
          <p:cNvPr id="45" name="直接连接符 44"/>
          <p:cNvCxnSpPr/>
          <p:nvPr userDrawn="1"/>
        </p:nvCxnSpPr>
        <p:spPr>
          <a:xfrm>
            <a:off x="1053541" y="4060998"/>
            <a:ext cx="1727032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1064854" y="2218510"/>
            <a:ext cx="1715719" cy="48023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4" cstate="print"/>
          <a:srcRect r="15912" b="16285"/>
          <a:stretch>
            <a:fillRect/>
          </a:stretch>
        </p:blipFill>
        <p:spPr>
          <a:xfrm>
            <a:off x="7258050" y="1942165"/>
            <a:ext cx="4949784" cy="4933648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样式6-2">
    <p:bg>
      <p:bgPr>
        <a:gradFill>
          <a:gsLst>
            <a:gs pos="25000">
              <a:schemeClr val="accent1">
                <a:alpha val="0"/>
              </a:schemeClr>
            </a:gs>
            <a:gs pos="100000">
              <a:schemeClr val="accent1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07E42"/>
              </a:gs>
              <a:gs pos="100000">
                <a:schemeClr val="accent1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dirty="0">
              <a:solidFill>
                <a:prstClr val="white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6943725" y="493231"/>
            <a:ext cx="5251028" cy="5254131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6943725" y="0"/>
            <a:ext cx="5248273" cy="6858001"/>
          </a:xfrm>
          <a:prstGeom prst="rect">
            <a:avLst/>
          </a:prstGeom>
          <a:gradFill flip="none" rotWithShape="1">
            <a:gsLst>
              <a:gs pos="0">
                <a:srgbClr val="006C39">
                  <a:alpha val="0"/>
                </a:srgbClr>
              </a:gs>
              <a:gs pos="100000">
                <a:schemeClr val="accent1">
                  <a:alpha val="72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20" name="矩形 119"/>
          <p:cNvSpPr/>
          <p:nvPr userDrawn="1"/>
        </p:nvSpPr>
        <p:spPr>
          <a:xfrm>
            <a:off x="660400" y="6054314"/>
            <a:ext cx="2014538" cy="14384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2" hasCustomPrompt="1"/>
          </p:nvPr>
        </p:nvSpPr>
        <p:spPr>
          <a:xfrm>
            <a:off x="510342" y="982400"/>
            <a:ext cx="3551237" cy="6069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spc="1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第几部分 ▶</a:t>
            </a:r>
            <a:endParaRPr lang="zh-CN" altLang="en-US" dirty="0"/>
          </a:p>
        </p:txBody>
      </p:sp>
      <p:sp>
        <p:nvSpPr>
          <p:cNvPr id="122" name="文本占位符 15"/>
          <p:cNvSpPr>
            <a:spLocks noGrp="1"/>
          </p:cNvSpPr>
          <p:nvPr>
            <p:ph type="body" sz="quarter" idx="13" hasCustomPrompt="1"/>
          </p:nvPr>
        </p:nvSpPr>
        <p:spPr>
          <a:xfrm>
            <a:off x="510342" y="2742089"/>
            <a:ext cx="7197752" cy="6069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400" spc="1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请在此处添加你的标题</a:t>
            </a:r>
            <a:endParaRPr lang="zh-CN" altLang="en-US" dirty="0"/>
          </a:p>
        </p:txBody>
      </p:sp>
      <p:sp>
        <p:nvSpPr>
          <p:cNvPr id="123" name="文本占位符 15"/>
          <p:cNvSpPr>
            <a:spLocks noGrp="1"/>
          </p:cNvSpPr>
          <p:nvPr>
            <p:ph type="body" sz="quarter" idx="14" hasCustomPrompt="1"/>
          </p:nvPr>
        </p:nvSpPr>
        <p:spPr>
          <a:xfrm>
            <a:off x="561172" y="3837713"/>
            <a:ext cx="7146922" cy="1522912"/>
          </a:xfrm>
          <a:prstGeom prst="rect">
            <a:avLst/>
          </a:prstGeom>
        </p:spPr>
        <p:txBody>
          <a:bodyPr/>
          <a:lstStyle>
            <a:lvl1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 sz="1400" spc="100" baseline="0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这里可以写一点点文字，介绍此章节主要内容</a:t>
            </a:r>
            <a:endParaRPr lang="en-US" altLang="zh-CN" dirty="0"/>
          </a:p>
          <a:p>
            <a:pPr lvl="0"/>
            <a:r>
              <a:rPr lang="zh-CN" altLang="en-US" dirty="0"/>
              <a:t>国外现状</a:t>
            </a:r>
            <a:endParaRPr lang="en-US" altLang="zh-CN" dirty="0"/>
          </a:p>
          <a:p>
            <a:pPr lvl="0"/>
            <a:r>
              <a:rPr lang="zh-CN" altLang="en-US" dirty="0"/>
              <a:t>国内现状</a:t>
            </a:r>
            <a:endParaRPr lang="en-US" altLang="zh-CN" dirty="0"/>
          </a:p>
          <a:p>
            <a:pPr lvl="0"/>
            <a:r>
              <a:rPr lang="en-US" altLang="zh-CN" dirty="0"/>
              <a:t>…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2" name="矩形 1"/>
          <p:cNvSpPr/>
          <p:nvPr userDrawn="1"/>
        </p:nvSpPr>
        <p:spPr>
          <a:xfrm>
            <a:off x="0" y="6167300"/>
            <a:ext cx="12192000" cy="6907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0" sx="102000" sy="102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prstClr val="white"/>
              </a:solidFill>
              <a:cs typeface="+mn-ea"/>
            </a:endParaRPr>
          </a:p>
        </p:txBody>
      </p:sp>
      <p:grpSp>
        <p:nvGrpSpPr>
          <p:cNvPr id="115" name="组合 114"/>
          <p:cNvGrpSpPr/>
          <p:nvPr userDrawn="1"/>
        </p:nvGrpSpPr>
        <p:grpSpPr>
          <a:xfrm>
            <a:off x="684666" y="6423435"/>
            <a:ext cx="1915659" cy="208321"/>
            <a:chOff x="598941" y="6399999"/>
            <a:chExt cx="2542613" cy="276499"/>
          </a:xfrm>
          <a:solidFill>
            <a:schemeClr val="accent3"/>
          </a:solidFill>
        </p:grpSpPr>
        <p:grpSp>
          <p:nvGrpSpPr>
            <p:cNvPr id="117" name="组合 116"/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134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prstClr val="black"/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135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prstClr val="black"/>
                  </a:solidFill>
                  <a:latin typeface="Century Gothic" panose="020B0502020202020204" pitchFamily="34" charset="0"/>
                </a:endParaRPr>
              </a:p>
            </p:txBody>
          </p:sp>
          <p:grpSp>
            <p:nvGrpSpPr>
              <p:cNvPr id="136" name="组合 135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141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solidFill>
                      <a:prstClr val="black"/>
                    </a:solidFill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142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solidFill>
                      <a:prstClr val="black"/>
                    </a:solidFill>
                    <a:latin typeface="Century Gothic" panose="020B0502020202020204" pitchFamily="34" charset="0"/>
                  </a:endParaRPr>
                </a:p>
              </p:txBody>
            </p:sp>
          </p:grpSp>
          <p:grpSp>
            <p:nvGrpSpPr>
              <p:cNvPr id="137" name="组合 136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138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solidFill>
                      <a:prstClr val="black"/>
                    </a:solidFill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139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solidFill>
                      <a:prstClr val="black"/>
                    </a:solidFill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140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solidFill>
                      <a:prstClr val="black"/>
                    </a:solidFill>
                    <a:latin typeface="Century Gothic" panose="020B0502020202020204" pitchFamily="34" charset="0"/>
                  </a:endParaRPr>
                </a:p>
              </p:txBody>
            </p:sp>
          </p:grpSp>
        </p:grpSp>
        <p:grpSp>
          <p:nvGrpSpPr>
            <p:cNvPr id="118" name="组合 117"/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119" name="组合 118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132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solidFill>
                      <a:prstClr val="black"/>
                    </a:solidFill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133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solidFill>
                      <a:prstClr val="black"/>
                    </a:solidFill>
                    <a:latin typeface="Century Gothic" panose="020B0502020202020204" pitchFamily="34" charset="0"/>
                  </a:endParaRPr>
                </a:p>
              </p:txBody>
            </p:sp>
          </p:grpSp>
          <p:grpSp>
            <p:nvGrpSpPr>
              <p:cNvPr id="121" name="组合 120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130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solidFill>
                      <a:prstClr val="black"/>
                    </a:solidFill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131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solidFill>
                      <a:prstClr val="black"/>
                    </a:solidFill>
                    <a:latin typeface="Century Gothic" panose="020B0502020202020204" pitchFamily="34" charset="0"/>
                  </a:endParaRPr>
                </a:p>
              </p:txBody>
            </p:sp>
          </p:grpSp>
          <p:grpSp>
            <p:nvGrpSpPr>
              <p:cNvPr id="124" name="组合 123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127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solidFill>
                      <a:prstClr val="black"/>
                    </a:solidFill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128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solidFill>
                      <a:prstClr val="black"/>
                    </a:solidFill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129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solidFill>
                      <a:prstClr val="black"/>
                    </a:solidFill>
                    <a:latin typeface="Century Gothic" panose="020B0502020202020204" pitchFamily="34" charset="0"/>
                  </a:endParaRPr>
                </a:p>
              </p:txBody>
            </p:sp>
          </p:grpSp>
          <p:sp>
            <p:nvSpPr>
              <p:cNvPr id="125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prstClr val="black"/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126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prstClr val="black"/>
                  </a:solidFill>
                  <a:latin typeface="Century Gothic" panose="020B0502020202020204" pitchFamily="34" charset="0"/>
                </a:endParaRPr>
              </a:p>
            </p:txBody>
          </p:sp>
        </p:grpSp>
      </p:grpSp>
      <p:pic>
        <p:nvPicPr>
          <p:cNvPr id="143" name="图片 142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10203766" y="6386257"/>
            <a:ext cx="1257421" cy="276480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7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 cstate="print"/>
          <a:srcRect t="-74" b="196"/>
          <a:stretch>
            <a:fillRect/>
          </a:stretch>
        </p:blipFill>
        <p:spPr>
          <a:xfrm>
            <a:off x="0" y="-1"/>
            <a:ext cx="12191999" cy="5019675"/>
          </a:xfrm>
          <a:prstGeom prst="rect">
            <a:avLst/>
          </a:prstGeom>
        </p:spPr>
      </p:pic>
      <p:sp>
        <p:nvSpPr>
          <p:cNvPr id="5" name="矩形 4"/>
          <p:cNvSpPr/>
          <p:nvPr userDrawn="1"/>
        </p:nvSpPr>
        <p:spPr>
          <a:xfrm>
            <a:off x="0" y="5019674"/>
            <a:ext cx="12192001" cy="1838326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0" name="矩形 9"/>
          <p:cNvSpPr/>
          <p:nvPr userDrawn="1"/>
        </p:nvSpPr>
        <p:spPr>
          <a:xfrm>
            <a:off x="0" y="0"/>
            <a:ext cx="12192001" cy="5019674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prstClr val="white"/>
              </a:solidFill>
            </a:endParaRPr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-73461" y="5009909"/>
            <a:ext cx="12339873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 userDrawn="1"/>
        </p:nvSpPr>
        <p:spPr>
          <a:xfrm>
            <a:off x="2041996" y="3927615"/>
            <a:ext cx="8108006" cy="2164588"/>
          </a:xfrm>
          <a:prstGeom prst="rect">
            <a:avLst/>
          </a:prstGeom>
          <a:solidFill>
            <a:sysClr val="window" lastClr="FFFFFF"/>
          </a:solidFill>
          <a:ln w="76200" cap="flat" cmpd="sng" algn="ctr">
            <a:solidFill>
              <a:schemeClr val="accent3">
                <a:lumMod val="20000"/>
                <a:lumOff val="80000"/>
              </a:schemeClr>
            </a:solidFill>
            <a:prstDash val="solid"/>
            <a:miter lim="800000"/>
          </a:ln>
          <a:effectLst>
            <a:outerShdw blurRad="558800" sx="102000" sy="102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algn="ctr">
              <a:defRPr/>
            </a:pPr>
            <a:endParaRPr lang="zh-CN" altLang="en-US" kern="0">
              <a:solidFill>
                <a:prstClr val="white"/>
              </a:solidFill>
              <a:latin typeface="Arial" panose="020B0604020202020204"/>
            </a:endParaRPr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4554764" y="1532412"/>
            <a:ext cx="3082473" cy="862791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7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 cstate="print"/>
          <a:srcRect t="-74" b="196"/>
          <a:stretch>
            <a:fillRect/>
          </a:stretch>
        </p:blipFill>
        <p:spPr>
          <a:xfrm>
            <a:off x="0" y="-1"/>
            <a:ext cx="12191999" cy="5019675"/>
          </a:xfrm>
          <a:prstGeom prst="rect">
            <a:avLst/>
          </a:prstGeom>
        </p:spPr>
      </p:pic>
      <p:sp>
        <p:nvSpPr>
          <p:cNvPr id="5" name="矩形 4"/>
          <p:cNvSpPr/>
          <p:nvPr userDrawn="1"/>
        </p:nvSpPr>
        <p:spPr>
          <a:xfrm>
            <a:off x="0" y="5019674"/>
            <a:ext cx="12192001" cy="1838326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0" name="矩形 9"/>
          <p:cNvSpPr/>
          <p:nvPr userDrawn="1"/>
        </p:nvSpPr>
        <p:spPr>
          <a:xfrm>
            <a:off x="0" y="0"/>
            <a:ext cx="12192001" cy="5019674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prstClr val="white"/>
              </a:solidFill>
            </a:endParaRPr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-73461" y="5009909"/>
            <a:ext cx="12339873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 userDrawn="1"/>
        </p:nvSpPr>
        <p:spPr>
          <a:xfrm>
            <a:off x="1473992" y="3927615"/>
            <a:ext cx="9244014" cy="2164588"/>
          </a:xfrm>
          <a:prstGeom prst="rect">
            <a:avLst/>
          </a:prstGeom>
          <a:solidFill>
            <a:sysClr val="window" lastClr="FFFFFF"/>
          </a:solidFill>
          <a:ln w="76200" cap="flat" cmpd="sng" algn="ctr">
            <a:solidFill>
              <a:schemeClr val="accent3">
                <a:lumMod val="20000"/>
                <a:lumOff val="80000"/>
              </a:schemeClr>
            </a:solidFill>
            <a:prstDash val="solid"/>
            <a:miter lim="800000"/>
          </a:ln>
          <a:effectLst>
            <a:outerShdw blurRad="558800" sx="102000" sy="102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algn="ctr">
              <a:defRPr/>
            </a:pPr>
            <a:endParaRPr lang="zh-CN" altLang="en-US" kern="0">
              <a:solidFill>
                <a:prstClr val="white"/>
              </a:solidFill>
              <a:latin typeface="Arial" panose="020B0604020202020204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4554764" y="1532412"/>
            <a:ext cx="3082473" cy="862791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2-首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-矩形 7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dirty="0">
              <a:solidFill>
                <a:prstClr val="white"/>
              </a:solidFill>
            </a:endParaRPr>
          </a:p>
        </p:txBody>
      </p:sp>
      <p:sp>
        <p:nvSpPr>
          <p:cNvPr id="7" name="PA-矩形 7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08244"/>
              </a:gs>
              <a:gs pos="100000">
                <a:schemeClr val="accent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dirty="0">
              <a:solidFill>
                <a:prstClr val="white"/>
              </a:solidFill>
            </a:endParaRPr>
          </a:p>
        </p:txBody>
      </p:sp>
      <p:sp>
        <p:nvSpPr>
          <p:cNvPr id="8" name="任意多边形: 形状 39"/>
          <p:cNvSpPr/>
          <p:nvPr userDrawn="1"/>
        </p:nvSpPr>
        <p:spPr>
          <a:xfrm>
            <a:off x="221886" y="0"/>
            <a:ext cx="7536857" cy="6858000"/>
          </a:xfrm>
          <a:custGeom>
            <a:avLst/>
            <a:gdLst>
              <a:gd name="connsiteX0" fmla="*/ 0 w 7536857"/>
              <a:gd name="connsiteY0" fmla="*/ 0 h 6858000"/>
              <a:gd name="connsiteX1" fmla="*/ 6351816 w 7536857"/>
              <a:gd name="connsiteY1" fmla="*/ 0 h 6858000"/>
              <a:gd name="connsiteX2" fmla="*/ 6432300 w 7536857"/>
              <a:gd name="connsiteY2" fmla="*/ 102417 h 6858000"/>
              <a:gd name="connsiteX3" fmla="*/ 7536857 w 7536857"/>
              <a:gd name="connsiteY3" fmla="*/ 3429000 h 6858000"/>
              <a:gd name="connsiteX4" fmla="*/ 6432300 w 7536857"/>
              <a:gd name="connsiteY4" fmla="*/ 6755583 h 6858000"/>
              <a:gd name="connsiteX5" fmla="*/ 6351816 w 7536857"/>
              <a:gd name="connsiteY5" fmla="*/ 6858000 h 6858000"/>
              <a:gd name="connsiteX6" fmla="*/ 0 w 753685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36857" h="6858000">
                <a:moveTo>
                  <a:pt x="0" y="0"/>
                </a:moveTo>
                <a:lnTo>
                  <a:pt x="6351816" y="0"/>
                </a:lnTo>
                <a:lnTo>
                  <a:pt x="6432300" y="102417"/>
                </a:lnTo>
                <a:cubicBezTo>
                  <a:pt x="7126033" y="1030047"/>
                  <a:pt x="7536857" y="2181547"/>
                  <a:pt x="7536857" y="3429000"/>
                </a:cubicBezTo>
                <a:cubicBezTo>
                  <a:pt x="7536857" y="4676454"/>
                  <a:pt x="7126033" y="5827953"/>
                  <a:pt x="6432300" y="6755583"/>
                </a:cubicBezTo>
                <a:lnTo>
                  <a:pt x="6351816" y="6858000"/>
                </a:lnTo>
                <a:lnTo>
                  <a:pt x="0" y="6858000"/>
                </a:lnTo>
                <a:close/>
              </a:path>
            </a:pathLst>
          </a:custGeom>
          <a:pattFill prst="pct5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  <a:effectLst>
            <a:outerShdw blurRad="190500" sx="101000" sy="101000" algn="l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9" name="任意多边形: 形状 39"/>
          <p:cNvSpPr/>
          <p:nvPr userDrawn="1"/>
        </p:nvSpPr>
        <p:spPr>
          <a:xfrm>
            <a:off x="189674" y="0"/>
            <a:ext cx="7536857" cy="6858000"/>
          </a:xfrm>
          <a:custGeom>
            <a:avLst/>
            <a:gdLst>
              <a:gd name="connsiteX0" fmla="*/ 0 w 7536857"/>
              <a:gd name="connsiteY0" fmla="*/ 0 h 6858000"/>
              <a:gd name="connsiteX1" fmla="*/ 6351816 w 7536857"/>
              <a:gd name="connsiteY1" fmla="*/ 0 h 6858000"/>
              <a:gd name="connsiteX2" fmla="*/ 6432300 w 7536857"/>
              <a:gd name="connsiteY2" fmla="*/ 102417 h 6858000"/>
              <a:gd name="connsiteX3" fmla="*/ 7536857 w 7536857"/>
              <a:gd name="connsiteY3" fmla="*/ 3429000 h 6858000"/>
              <a:gd name="connsiteX4" fmla="*/ 6432300 w 7536857"/>
              <a:gd name="connsiteY4" fmla="*/ 6755583 h 6858000"/>
              <a:gd name="connsiteX5" fmla="*/ 6351816 w 7536857"/>
              <a:gd name="connsiteY5" fmla="*/ 6858000 h 6858000"/>
              <a:gd name="connsiteX6" fmla="*/ 0 w 753685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36857" h="6858000">
                <a:moveTo>
                  <a:pt x="0" y="0"/>
                </a:moveTo>
                <a:lnTo>
                  <a:pt x="6351816" y="0"/>
                </a:lnTo>
                <a:lnTo>
                  <a:pt x="6432300" y="102417"/>
                </a:lnTo>
                <a:cubicBezTo>
                  <a:pt x="7126033" y="1030047"/>
                  <a:pt x="7536857" y="2181547"/>
                  <a:pt x="7536857" y="3429000"/>
                </a:cubicBezTo>
                <a:cubicBezTo>
                  <a:pt x="7536857" y="4676454"/>
                  <a:pt x="7126033" y="5827953"/>
                  <a:pt x="6432300" y="6755583"/>
                </a:cubicBezTo>
                <a:lnTo>
                  <a:pt x="6351816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A13F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0" name="任意多边形: 形状 39"/>
          <p:cNvSpPr/>
          <p:nvPr userDrawn="1"/>
        </p:nvSpPr>
        <p:spPr>
          <a:xfrm>
            <a:off x="0" y="0"/>
            <a:ext cx="7536857" cy="6858000"/>
          </a:xfrm>
          <a:custGeom>
            <a:avLst/>
            <a:gdLst>
              <a:gd name="connsiteX0" fmla="*/ 0 w 7536857"/>
              <a:gd name="connsiteY0" fmla="*/ 0 h 6858000"/>
              <a:gd name="connsiteX1" fmla="*/ 6351816 w 7536857"/>
              <a:gd name="connsiteY1" fmla="*/ 0 h 6858000"/>
              <a:gd name="connsiteX2" fmla="*/ 6432300 w 7536857"/>
              <a:gd name="connsiteY2" fmla="*/ 102417 h 6858000"/>
              <a:gd name="connsiteX3" fmla="*/ 7536857 w 7536857"/>
              <a:gd name="connsiteY3" fmla="*/ 3429000 h 6858000"/>
              <a:gd name="connsiteX4" fmla="*/ 6432300 w 7536857"/>
              <a:gd name="connsiteY4" fmla="*/ 6755583 h 6858000"/>
              <a:gd name="connsiteX5" fmla="*/ 6351816 w 7536857"/>
              <a:gd name="connsiteY5" fmla="*/ 6858000 h 6858000"/>
              <a:gd name="connsiteX6" fmla="*/ 0 w 753685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36857" h="6858000">
                <a:moveTo>
                  <a:pt x="0" y="0"/>
                </a:moveTo>
                <a:lnTo>
                  <a:pt x="6351816" y="0"/>
                </a:lnTo>
                <a:lnTo>
                  <a:pt x="6432300" y="102417"/>
                </a:lnTo>
                <a:cubicBezTo>
                  <a:pt x="7126033" y="1030047"/>
                  <a:pt x="7536857" y="2181547"/>
                  <a:pt x="7536857" y="3429000"/>
                </a:cubicBezTo>
                <a:cubicBezTo>
                  <a:pt x="7536857" y="4676454"/>
                  <a:pt x="7126033" y="5827953"/>
                  <a:pt x="6432300" y="6755583"/>
                </a:cubicBezTo>
                <a:lnTo>
                  <a:pt x="635181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76200" sx="101000" sy="101000" algn="l" rotWithShape="0">
              <a:prstClr val="black">
                <a:alpha val="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1" name="任意多边形: 形状 74"/>
          <p:cNvSpPr/>
          <p:nvPr userDrawn="1"/>
        </p:nvSpPr>
        <p:spPr>
          <a:xfrm flipV="1">
            <a:off x="660400" y="3829587"/>
            <a:ext cx="6489382" cy="193259"/>
          </a:xfrm>
          <a:custGeom>
            <a:avLst/>
            <a:gdLst>
              <a:gd name="connsiteX0" fmla="*/ 0 w 6415214"/>
              <a:gd name="connsiteY0" fmla="*/ 171407 h 171407"/>
              <a:gd name="connsiteX1" fmla="*/ 6415214 w 6415214"/>
              <a:gd name="connsiteY1" fmla="*/ 171407 h 171407"/>
              <a:gd name="connsiteX2" fmla="*/ 6415214 w 6415214"/>
              <a:gd name="connsiteY2" fmla="*/ 100390 h 171407"/>
              <a:gd name="connsiteX3" fmla="*/ 511261 w 6415214"/>
              <a:gd name="connsiteY3" fmla="*/ 100390 h 171407"/>
              <a:gd name="connsiteX4" fmla="*/ 229919 w 6415214"/>
              <a:gd name="connsiteY4" fmla="*/ 0 h 171407"/>
              <a:gd name="connsiteX5" fmla="*/ 229919 w 6415214"/>
              <a:gd name="connsiteY5" fmla="*/ 100390 h 171407"/>
              <a:gd name="connsiteX6" fmla="*/ 0 w 6415214"/>
              <a:gd name="connsiteY6" fmla="*/ 100390 h 171407"/>
              <a:gd name="connsiteX0-1" fmla="*/ 0 w 6415214"/>
              <a:gd name="connsiteY0-2" fmla="*/ 171407 h 262847"/>
              <a:gd name="connsiteX1-3" fmla="*/ 6415214 w 6415214"/>
              <a:gd name="connsiteY1-4" fmla="*/ 171407 h 262847"/>
              <a:gd name="connsiteX2-5" fmla="*/ 6415214 w 6415214"/>
              <a:gd name="connsiteY2-6" fmla="*/ 100390 h 262847"/>
              <a:gd name="connsiteX3-7" fmla="*/ 511261 w 6415214"/>
              <a:gd name="connsiteY3-8" fmla="*/ 100390 h 262847"/>
              <a:gd name="connsiteX4-9" fmla="*/ 229919 w 6415214"/>
              <a:gd name="connsiteY4-10" fmla="*/ 0 h 262847"/>
              <a:gd name="connsiteX5-11" fmla="*/ 229919 w 6415214"/>
              <a:gd name="connsiteY5-12" fmla="*/ 100390 h 262847"/>
              <a:gd name="connsiteX6-13" fmla="*/ 0 w 6415214"/>
              <a:gd name="connsiteY6-14" fmla="*/ 100390 h 262847"/>
              <a:gd name="connsiteX7" fmla="*/ 91440 w 6415214"/>
              <a:gd name="connsiteY7" fmla="*/ 262847 h 262847"/>
              <a:gd name="connsiteX0-15" fmla="*/ 0 w 6415214"/>
              <a:gd name="connsiteY0-16" fmla="*/ 171407 h 171407"/>
              <a:gd name="connsiteX1-17" fmla="*/ 6415214 w 6415214"/>
              <a:gd name="connsiteY1-18" fmla="*/ 171407 h 171407"/>
              <a:gd name="connsiteX2-19" fmla="*/ 6415214 w 6415214"/>
              <a:gd name="connsiteY2-20" fmla="*/ 100390 h 171407"/>
              <a:gd name="connsiteX3-21" fmla="*/ 511261 w 6415214"/>
              <a:gd name="connsiteY3-22" fmla="*/ 100390 h 171407"/>
              <a:gd name="connsiteX4-23" fmla="*/ 229919 w 6415214"/>
              <a:gd name="connsiteY4-24" fmla="*/ 0 h 171407"/>
              <a:gd name="connsiteX5-25" fmla="*/ 229919 w 6415214"/>
              <a:gd name="connsiteY5-26" fmla="*/ 100390 h 171407"/>
              <a:gd name="connsiteX6-27" fmla="*/ 0 w 6415214"/>
              <a:gd name="connsiteY6-28" fmla="*/ 100390 h 171407"/>
              <a:gd name="connsiteX0-29" fmla="*/ 0 w 6415214"/>
              <a:gd name="connsiteY0-30" fmla="*/ 171407 h 171407"/>
              <a:gd name="connsiteX1-31" fmla="*/ 6415214 w 6415214"/>
              <a:gd name="connsiteY1-32" fmla="*/ 100390 h 171407"/>
              <a:gd name="connsiteX2-33" fmla="*/ 511261 w 6415214"/>
              <a:gd name="connsiteY2-34" fmla="*/ 100390 h 171407"/>
              <a:gd name="connsiteX3-35" fmla="*/ 229919 w 6415214"/>
              <a:gd name="connsiteY3-36" fmla="*/ 0 h 171407"/>
              <a:gd name="connsiteX4-37" fmla="*/ 229919 w 6415214"/>
              <a:gd name="connsiteY4-38" fmla="*/ 100390 h 171407"/>
              <a:gd name="connsiteX5-39" fmla="*/ 0 w 6415214"/>
              <a:gd name="connsiteY5-40" fmla="*/ 100390 h 171407"/>
              <a:gd name="connsiteX0-41" fmla="*/ 6415214 w 6415214"/>
              <a:gd name="connsiteY0-42" fmla="*/ 100390 h 100390"/>
              <a:gd name="connsiteX1-43" fmla="*/ 511261 w 6415214"/>
              <a:gd name="connsiteY1-44" fmla="*/ 100390 h 100390"/>
              <a:gd name="connsiteX2-45" fmla="*/ 229919 w 6415214"/>
              <a:gd name="connsiteY2-46" fmla="*/ 0 h 100390"/>
              <a:gd name="connsiteX3-47" fmla="*/ 229919 w 6415214"/>
              <a:gd name="connsiteY3-48" fmla="*/ 100390 h 100390"/>
              <a:gd name="connsiteX4-49" fmla="*/ 0 w 6415214"/>
              <a:gd name="connsiteY4-50" fmla="*/ 100390 h 100390"/>
              <a:gd name="connsiteX0-51" fmla="*/ 6415214 w 6415214"/>
              <a:gd name="connsiteY0-52" fmla="*/ 195640 h 195640"/>
              <a:gd name="connsiteX1-53" fmla="*/ 511261 w 6415214"/>
              <a:gd name="connsiteY1-54" fmla="*/ 195640 h 195640"/>
              <a:gd name="connsiteX2-55" fmla="*/ 227538 w 6415214"/>
              <a:gd name="connsiteY2-56" fmla="*/ 0 h 195640"/>
              <a:gd name="connsiteX3-57" fmla="*/ 229919 w 6415214"/>
              <a:gd name="connsiteY3-58" fmla="*/ 195640 h 195640"/>
              <a:gd name="connsiteX4-59" fmla="*/ 0 w 6415214"/>
              <a:gd name="connsiteY4-60" fmla="*/ 195640 h 195640"/>
              <a:gd name="connsiteX0-61" fmla="*/ 6415214 w 6415214"/>
              <a:gd name="connsiteY0-62" fmla="*/ 193259 h 193259"/>
              <a:gd name="connsiteX1-63" fmla="*/ 511261 w 6415214"/>
              <a:gd name="connsiteY1-64" fmla="*/ 193259 h 193259"/>
              <a:gd name="connsiteX2-65" fmla="*/ 232301 w 6415214"/>
              <a:gd name="connsiteY2-66" fmla="*/ 0 h 193259"/>
              <a:gd name="connsiteX3-67" fmla="*/ 229919 w 6415214"/>
              <a:gd name="connsiteY3-68" fmla="*/ 193259 h 193259"/>
              <a:gd name="connsiteX4-69" fmla="*/ 0 w 6415214"/>
              <a:gd name="connsiteY4-70" fmla="*/ 193259 h 19325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6415214" h="193259">
                <a:moveTo>
                  <a:pt x="6415214" y="193259"/>
                </a:moveTo>
                <a:lnTo>
                  <a:pt x="511261" y="193259"/>
                </a:lnTo>
                <a:lnTo>
                  <a:pt x="232301" y="0"/>
                </a:lnTo>
                <a:cubicBezTo>
                  <a:pt x="233095" y="65213"/>
                  <a:pt x="229125" y="128046"/>
                  <a:pt x="229919" y="193259"/>
                </a:cubicBezTo>
                <a:lnTo>
                  <a:pt x="0" y="193259"/>
                </a:lnTo>
              </a:path>
            </a:pathLst>
          </a:cu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12" name="标题 47"/>
          <p:cNvSpPr>
            <a:spLocks noGrp="1"/>
          </p:cNvSpPr>
          <p:nvPr>
            <p:ph type="title" hasCustomPrompt="1"/>
          </p:nvPr>
        </p:nvSpPr>
        <p:spPr>
          <a:xfrm>
            <a:off x="630418" y="2616692"/>
            <a:ext cx="7055958" cy="120032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>
              <a:lnSpc>
                <a:spcPct val="100000"/>
              </a:lnSpc>
              <a:defRPr lang="zh-CN" altLang="en-US" sz="3600" b="1" spc="1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defRPr>
            </a:lvl1pPr>
          </a:lstStyle>
          <a:p>
            <a:pPr marL="0" lvl="0"/>
            <a:r>
              <a:rPr lang="zh-CN" altLang="en-US" dirty="0"/>
              <a:t>请在此输入标题</a:t>
            </a:r>
            <a:br>
              <a:rPr lang="zh-CN" altLang="en-US" dirty="0"/>
            </a:br>
            <a:r>
              <a:rPr lang="zh-CN" altLang="en-US" dirty="0"/>
              <a:t>尽量回车保证标题为两行</a:t>
            </a:r>
            <a:endParaRPr lang="zh-CN" altLang="en-US" dirty="0"/>
          </a:p>
        </p:txBody>
      </p:sp>
      <p:sp>
        <p:nvSpPr>
          <p:cNvPr id="13" name="文本占位符 87"/>
          <p:cNvSpPr>
            <a:spLocks noGrp="1"/>
          </p:cNvSpPr>
          <p:nvPr>
            <p:ph type="body" sz="quarter" idx="13" hasCustomPrompt="1"/>
          </p:nvPr>
        </p:nvSpPr>
        <p:spPr>
          <a:xfrm>
            <a:off x="654709" y="2352090"/>
            <a:ext cx="5154585" cy="2585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marL="0" indent="0">
              <a:buNone/>
              <a:defRPr lang="zh-CN" altLang="en-US" sz="1200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Wingdings 3" panose="05040102010807070707" pitchFamily="18" charset="2"/>
              </a:defRPr>
            </a:lvl1pPr>
          </a:lstStyle>
          <a:p>
            <a:pPr marL="228600" lvl="0" indent="-228600"/>
            <a:r>
              <a:rPr lang="zh-CN" altLang="en-US" dirty="0"/>
              <a:t>请在此输入你的副标题</a:t>
            </a:r>
            <a:endParaRPr lang="zh-CN" altLang="en-US" dirty="0"/>
          </a:p>
        </p:txBody>
      </p:sp>
      <p:sp>
        <p:nvSpPr>
          <p:cNvPr id="14" name="文本占位符 53"/>
          <p:cNvSpPr>
            <a:spLocks noGrp="1"/>
          </p:cNvSpPr>
          <p:nvPr>
            <p:ph type="body" sz="quarter" idx="16" hasCustomPrompt="1"/>
          </p:nvPr>
        </p:nvSpPr>
        <p:spPr>
          <a:xfrm>
            <a:off x="655638" y="4304189"/>
            <a:ext cx="4065361" cy="344710"/>
          </a:xfrm>
          <a:prstGeom prst="rect">
            <a:avLst/>
          </a:prstGeom>
          <a:noFill/>
        </p:spPr>
        <p:txBody>
          <a:bodyPr wrap="square" lIns="0" rtlCol="0" anchor="ctr" anchorCtr="0">
            <a:spAutoFit/>
          </a:bodyPr>
          <a:lstStyle>
            <a:lvl1pPr marL="0" indent="0">
              <a:lnSpc>
                <a:spcPct val="130000"/>
              </a:lnSpc>
              <a:buNone/>
              <a:defRPr lang="zh-CN" altLang="en-US" sz="1400" spc="10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>
              <a:lnSpc>
                <a:spcPct val="130000"/>
              </a:lnSpc>
            </a:pPr>
            <a:r>
              <a:rPr lang="zh-CN" altLang="en-US" dirty="0"/>
              <a:t>指导教师： </a:t>
            </a:r>
            <a:r>
              <a:rPr lang="en-US" altLang="zh-CN" dirty="0"/>
              <a:t>XXX	</a:t>
            </a:r>
            <a:r>
              <a:rPr lang="zh-CN" altLang="en-US" dirty="0"/>
              <a:t>答辩学生： 芃苇</a:t>
            </a:r>
            <a:endParaRPr lang="zh-CN" altLang="en-US" dirty="0"/>
          </a:p>
        </p:txBody>
      </p:sp>
      <p:sp>
        <p:nvSpPr>
          <p:cNvPr id="16" name="文本框 15"/>
          <p:cNvSpPr txBox="1"/>
          <p:nvPr userDrawn="1"/>
        </p:nvSpPr>
        <p:spPr>
          <a:xfrm>
            <a:off x="474450" y="318256"/>
            <a:ext cx="1899117" cy="792864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>
            <a:spAutoFit/>
          </a:bodyPr>
          <a:lstStyle/>
          <a:p>
            <a:pPr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spc="100" dirty="0">
                <a:solidFill>
                  <a:srgbClr val="A2A2A2"/>
                </a:solidFill>
              </a:rPr>
              <a:t>◀ BIT ▶</a:t>
            </a:r>
            <a:endParaRPr lang="zh-CN" altLang="en-US" sz="2400" b="1" spc="100" dirty="0">
              <a:solidFill>
                <a:srgbClr val="A2A2A2"/>
              </a:solidFill>
            </a:endParaRPr>
          </a:p>
        </p:txBody>
      </p:sp>
      <p:pic>
        <p:nvPicPr>
          <p:cNvPr id="23" name="图片 22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250894" y="-774608"/>
            <a:ext cx="7885491" cy="7588381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>
            <a:off x="8250874" y="2196869"/>
            <a:ext cx="3243162" cy="2464261"/>
          </a:xfrm>
          <a:prstGeom prst="rect">
            <a:avLst/>
          </a:prstGeom>
        </p:spPr>
      </p:pic>
      <p:grpSp>
        <p:nvGrpSpPr>
          <p:cNvPr id="24" name="组合 23"/>
          <p:cNvGrpSpPr/>
          <p:nvPr userDrawn="1"/>
        </p:nvGrpSpPr>
        <p:grpSpPr>
          <a:xfrm>
            <a:off x="671368" y="6083135"/>
            <a:ext cx="2542613" cy="276499"/>
            <a:chOff x="598941" y="6399999"/>
            <a:chExt cx="2542613" cy="276499"/>
          </a:xfrm>
          <a:solidFill>
            <a:schemeClr val="bg1">
              <a:lumMod val="65000"/>
            </a:schemeClr>
          </a:solidFill>
        </p:grpSpPr>
        <p:grpSp>
          <p:nvGrpSpPr>
            <p:cNvPr id="25" name="组合 24"/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39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prstClr val="black"/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40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prstClr val="black"/>
                  </a:solidFill>
                  <a:latin typeface="Century Gothic" panose="020B0502020202020204" pitchFamily="34" charset="0"/>
                </a:endParaRPr>
              </a:p>
            </p:txBody>
          </p:sp>
          <p:grpSp>
            <p:nvGrpSpPr>
              <p:cNvPr id="41" name="组合 40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46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solidFill>
                      <a:prstClr val="black"/>
                    </a:solidFill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47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solidFill>
                      <a:prstClr val="black"/>
                    </a:solidFill>
                    <a:latin typeface="Century Gothic" panose="020B0502020202020204" pitchFamily="34" charset="0"/>
                  </a:endParaRPr>
                </a:p>
              </p:txBody>
            </p:sp>
          </p:grpSp>
          <p:grpSp>
            <p:nvGrpSpPr>
              <p:cNvPr id="42" name="组合 41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43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solidFill>
                      <a:prstClr val="black"/>
                    </a:solidFill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44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solidFill>
                      <a:prstClr val="black"/>
                    </a:solidFill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45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solidFill>
                      <a:prstClr val="black"/>
                    </a:solidFill>
                    <a:latin typeface="Century Gothic" panose="020B0502020202020204" pitchFamily="34" charset="0"/>
                  </a:endParaRPr>
                </a:p>
              </p:txBody>
            </p:sp>
          </p:grpSp>
        </p:grpSp>
        <p:grpSp>
          <p:nvGrpSpPr>
            <p:cNvPr id="26" name="组合 25"/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27" name="组合 26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37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solidFill>
                      <a:prstClr val="black"/>
                    </a:solidFill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38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solidFill>
                      <a:prstClr val="black"/>
                    </a:solidFill>
                    <a:latin typeface="Century Gothic" panose="020B0502020202020204" pitchFamily="34" charset="0"/>
                  </a:endParaRPr>
                </a:p>
              </p:txBody>
            </p:sp>
          </p:grpSp>
          <p:grpSp>
            <p:nvGrpSpPr>
              <p:cNvPr id="28" name="组合 27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35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solidFill>
                      <a:prstClr val="black"/>
                    </a:solidFill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36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solidFill>
                      <a:prstClr val="black"/>
                    </a:solidFill>
                    <a:latin typeface="Century Gothic" panose="020B0502020202020204" pitchFamily="34" charset="0"/>
                  </a:endParaRPr>
                </a:p>
              </p:txBody>
            </p:sp>
          </p:grpSp>
          <p:grpSp>
            <p:nvGrpSpPr>
              <p:cNvPr id="29" name="组合 28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32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solidFill>
                      <a:prstClr val="black"/>
                    </a:solidFill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33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solidFill>
                      <a:prstClr val="black"/>
                    </a:solidFill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34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solidFill>
                      <a:prstClr val="black"/>
                    </a:solidFill>
                    <a:latin typeface="Century Gothic" panose="020B0502020202020204" pitchFamily="34" charset="0"/>
                  </a:endParaRPr>
                </a:p>
              </p:txBody>
            </p:sp>
          </p:grpSp>
          <p:sp>
            <p:nvSpPr>
              <p:cNvPr id="30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prstClr val="black"/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31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prstClr val="black"/>
                  </a:solidFill>
                  <a:latin typeface="Century Gothic" panose="020B0502020202020204" pitchFamily="34" charset="0"/>
                </a:endParaRPr>
              </a:p>
            </p:txBody>
          </p:sp>
        </p:grpSp>
      </p:grpSp>
    </p:spTree>
  </p:cSld>
  <p:clrMapOvr>
    <a:masterClrMapping/>
  </p:clrMapOvr>
  <p:transition spd="med"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7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 cstate="print"/>
          <a:srcRect l="1" t="13078" r="-1" b="115"/>
          <a:stretch>
            <a:fillRect/>
          </a:stretch>
        </p:blipFill>
        <p:spPr>
          <a:xfrm>
            <a:off x="0" y="-1"/>
            <a:ext cx="12191999" cy="4362681"/>
          </a:xfrm>
          <a:prstGeom prst="rect">
            <a:avLst/>
          </a:prstGeom>
        </p:spPr>
      </p:pic>
      <p:sp>
        <p:nvSpPr>
          <p:cNvPr id="5" name="矩形 4"/>
          <p:cNvSpPr/>
          <p:nvPr userDrawn="1"/>
        </p:nvSpPr>
        <p:spPr>
          <a:xfrm>
            <a:off x="0" y="4346687"/>
            <a:ext cx="12192001" cy="2511313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0" name="矩形 9"/>
          <p:cNvSpPr/>
          <p:nvPr userDrawn="1"/>
        </p:nvSpPr>
        <p:spPr>
          <a:xfrm>
            <a:off x="0" y="0"/>
            <a:ext cx="12192001" cy="4346687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prstClr val="white"/>
              </a:solidFill>
            </a:endParaRPr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-73936" y="4346687"/>
            <a:ext cx="12339873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 userDrawn="1"/>
        </p:nvSpPr>
        <p:spPr>
          <a:xfrm>
            <a:off x="1828800" y="2524126"/>
            <a:ext cx="8494006" cy="3568078"/>
          </a:xfrm>
          <a:prstGeom prst="rect">
            <a:avLst/>
          </a:prstGeom>
          <a:solidFill>
            <a:sysClr val="window" lastClr="FFFFFF"/>
          </a:solidFill>
          <a:ln w="76200" cap="flat" cmpd="sng" algn="ctr">
            <a:solidFill>
              <a:schemeClr val="accent3">
                <a:lumMod val="20000"/>
                <a:lumOff val="80000"/>
              </a:schemeClr>
            </a:solidFill>
            <a:prstDash val="solid"/>
            <a:miter lim="800000"/>
          </a:ln>
          <a:effectLst>
            <a:outerShdw blurRad="558800" sx="102000" sy="102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algn="ctr">
              <a:defRPr/>
            </a:pPr>
            <a:endParaRPr lang="zh-CN" altLang="en-US" kern="0">
              <a:solidFill>
                <a:prstClr val="white"/>
              </a:solidFill>
              <a:latin typeface="Arial" panose="020B0604020202020204"/>
            </a:endParaRPr>
          </a:p>
        </p:txBody>
      </p:sp>
      <p:pic>
        <p:nvPicPr>
          <p:cNvPr id="69" name="图片 68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4554764" y="861200"/>
            <a:ext cx="3082473" cy="862791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7-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07E42"/>
              </a:gs>
              <a:gs pos="100000">
                <a:schemeClr val="accent1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dirty="0">
              <a:solidFill>
                <a:prstClr val="white"/>
              </a:solidFill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6943725" y="1087685"/>
            <a:ext cx="5251028" cy="5254131"/>
          </a:xfrm>
          <a:prstGeom prst="rect">
            <a:avLst/>
          </a:prstGeom>
        </p:spPr>
      </p:pic>
      <p:sp>
        <p:nvSpPr>
          <p:cNvPr id="12" name="矩形 11"/>
          <p:cNvSpPr/>
          <p:nvPr userDrawn="1"/>
        </p:nvSpPr>
        <p:spPr>
          <a:xfrm>
            <a:off x="7423183" y="0"/>
            <a:ext cx="4768815" cy="6858001"/>
          </a:xfrm>
          <a:prstGeom prst="rect">
            <a:avLst/>
          </a:prstGeom>
          <a:gradFill flip="none" rotWithShape="1">
            <a:gsLst>
              <a:gs pos="0">
                <a:srgbClr val="006C39">
                  <a:alpha val="0"/>
                </a:srgbClr>
              </a:gs>
              <a:gs pos="100000">
                <a:schemeClr val="accent1">
                  <a:alpha val="72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3" name="矩形 42"/>
          <p:cNvSpPr/>
          <p:nvPr userDrawn="1"/>
        </p:nvSpPr>
        <p:spPr>
          <a:xfrm>
            <a:off x="6873734" y="3188524"/>
            <a:ext cx="5318266" cy="1205346"/>
          </a:xfrm>
          <a:prstGeom prst="rect">
            <a:avLst/>
          </a:prstGeom>
          <a:solidFill>
            <a:sysClr val="window" lastClr="FFFFFF"/>
          </a:solidFill>
          <a:ln w="76200" cap="flat" cmpd="sng" algn="ctr">
            <a:noFill/>
            <a:prstDash val="solid"/>
            <a:miter lim="800000"/>
          </a:ln>
          <a:effectLst>
            <a:outerShdw blurRad="558800" sx="102000" sy="102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algn="ctr">
              <a:defRPr/>
            </a:pPr>
            <a:endParaRPr lang="zh-CN" altLang="en-US" kern="0">
              <a:solidFill>
                <a:prstClr val="white"/>
              </a:solidFill>
              <a:latin typeface="Arial" panose="020B0604020202020204"/>
            </a:endParaRPr>
          </a:p>
        </p:txBody>
      </p:sp>
      <p:sp>
        <p:nvSpPr>
          <p:cNvPr id="44" name="矩形 43"/>
          <p:cNvSpPr/>
          <p:nvPr userDrawn="1"/>
        </p:nvSpPr>
        <p:spPr>
          <a:xfrm>
            <a:off x="6873734" y="3188522"/>
            <a:ext cx="549449" cy="1205348"/>
          </a:xfrm>
          <a:prstGeom prst="rect">
            <a:avLst/>
          </a:prstGeom>
          <a:solidFill>
            <a:schemeClr val="accent4"/>
          </a:solidFill>
          <a:ln w="76200" cap="flat" cmpd="sng" algn="ctr">
            <a:noFill/>
            <a:prstDash val="solid"/>
            <a:miter lim="800000"/>
          </a:ln>
          <a:effectLst>
            <a:outerShdw blurRad="558800" sx="102000" sy="102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algn="ctr">
              <a:defRPr/>
            </a:pPr>
            <a:endParaRPr lang="zh-CN" altLang="en-US" kern="0">
              <a:solidFill>
                <a:prstClr val="white"/>
              </a:solidFill>
              <a:latin typeface="Arial" panose="020B0604020202020204"/>
            </a:endParaRPr>
          </a:p>
        </p:txBody>
      </p:sp>
      <p:sp>
        <p:nvSpPr>
          <p:cNvPr id="45" name="文本框 44"/>
          <p:cNvSpPr txBox="1"/>
          <p:nvPr userDrawn="1"/>
        </p:nvSpPr>
        <p:spPr>
          <a:xfrm>
            <a:off x="-2647787" y="-2281727"/>
            <a:ext cx="6031920" cy="11172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72000" dirty="0">
                <a:solidFill>
                  <a:prstClr val="white">
                    <a:alpha val="40000"/>
                  </a:prstClr>
                </a:solidFill>
                <a:latin typeface="Century Gothic" panose="020B0502020202020204" pitchFamily="34" charset="0"/>
              </a:rPr>
              <a:t>0</a:t>
            </a:r>
            <a:endParaRPr lang="zh-CN" altLang="en-US" sz="72000" dirty="0">
              <a:solidFill>
                <a:prstClr val="white">
                  <a:alpha val="40000"/>
                </a:prstClr>
              </a:solidFill>
              <a:latin typeface="Century Gothic" panose="020B0502020202020204" pitchFamily="34" charset="0"/>
            </a:endParaRPr>
          </a:p>
        </p:txBody>
      </p:sp>
      <p:pic>
        <p:nvPicPr>
          <p:cNvPr id="46" name="图片 45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9485140" y="203173"/>
            <a:ext cx="2510452" cy="702681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07E42"/>
              </a:gs>
              <a:gs pos="100000">
                <a:schemeClr val="accent1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dirty="0">
              <a:solidFill>
                <a:prstClr val="white"/>
              </a:solidFill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6943725" y="1087685"/>
            <a:ext cx="5251028" cy="5254131"/>
          </a:xfrm>
          <a:prstGeom prst="rect">
            <a:avLst/>
          </a:prstGeom>
        </p:spPr>
      </p:pic>
      <p:sp>
        <p:nvSpPr>
          <p:cNvPr id="12" name="矩形 11"/>
          <p:cNvSpPr/>
          <p:nvPr userDrawn="1"/>
        </p:nvSpPr>
        <p:spPr>
          <a:xfrm>
            <a:off x="6870981" y="0"/>
            <a:ext cx="5321017" cy="6858001"/>
          </a:xfrm>
          <a:prstGeom prst="rect">
            <a:avLst/>
          </a:prstGeom>
          <a:gradFill flip="none" rotWithShape="1">
            <a:gsLst>
              <a:gs pos="0">
                <a:srgbClr val="006C39">
                  <a:alpha val="0"/>
                </a:srgbClr>
              </a:gs>
              <a:gs pos="100000">
                <a:schemeClr val="accent1">
                  <a:alpha val="72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3" name="矩形 42"/>
          <p:cNvSpPr/>
          <p:nvPr userDrawn="1"/>
        </p:nvSpPr>
        <p:spPr>
          <a:xfrm>
            <a:off x="6873734" y="3188524"/>
            <a:ext cx="5318266" cy="1205346"/>
          </a:xfrm>
          <a:prstGeom prst="rect">
            <a:avLst/>
          </a:prstGeom>
          <a:solidFill>
            <a:sysClr val="window" lastClr="FFFFFF"/>
          </a:solidFill>
          <a:ln w="76200" cap="flat" cmpd="sng" algn="ctr">
            <a:noFill/>
            <a:prstDash val="solid"/>
            <a:miter lim="800000"/>
          </a:ln>
          <a:effectLst>
            <a:outerShdw blurRad="558800" sx="102000" sy="102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algn="ctr">
              <a:defRPr/>
            </a:pPr>
            <a:endParaRPr lang="zh-CN" altLang="en-US" kern="0">
              <a:solidFill>
                <a:prstClr val="white"/>
              </a:solidFill>
              <a:latin typeface="Arial" panose="020B0604020202020204"/>
            </a:endParaRPr>
          </a:p>
        </p:txBody>
      </p:sp>
      <p:sp>
        <p:nvSpPr>
          <p:cNvPr id="44" name="矩形 43"/>
          <p:cNvSpPr/>
          <p:nvPr userDrawn="1"/>
        </p:nvSpPr>
        <p:spPr>
          <a:xfrm>
            <a:off x="6873734" y="3188522"/>
            <a:ext cx="549449" cy="1205348"/>
          </a:xfrm>
          <a:prstGeom prst="rect">
            <a:avLst/>
          </a:prstGeom>
          <a:solidFill>
            <a:schemeClr val="accent4"/>
          </a:solidFill>
          <a:ln w="76200" cap="flat" cmpd="sng" algn="ctr">
            <a:noFill/>
            <a:prstDash val="solid"/>
            <a:miter lim="800000"/>
          </a:ln>
          <a:effectLst>
            <a:outerShdw blurRad="558800" sx="102000" sy="102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algn="ctr">
              <a:defRPr/>
            </a:pPr>
            <a:endParaRPr lang="zh-CN" altLang="en-US" kern="0">
              <a:solidFill>
                <a:prstClr val="white"/>
              </a:solidFill>
              <a:latin typeface="Arial" panose="020B0604020202020204"/>
            </a:endParaRPr>
          </a:p>
        </p:txBody>
      </p:sp>
      <p:pic>
        <p:nvPicPr>
          <p:cNvPr id="46" name="图片 45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9485140" y="203173"/>
            <a:ext cx="2510452" cy="702681"/>
          </a:xfrm>
          <a:prstGeom prst="rect">
            <a:avLst/>
          </a:prstGeom>
        </p:spPr>
      </p:pic>
      <p:grpSp>
        <p:nvGrpSpPr>
          <p:cNvPr id="9" name="Group 6"/>
          <p:cNvGrpSpPr/>
          <p:nvPr userDrawn="1"/>
        </p:nvGrpSpPr>
        <p:grpSpPr bwMode="auto">
          <a:xfrm>
            <a:off x="778934" y="687917"/>
            <a:ext cx="3299884" cy="5425016"/>
            <a:chOff x="0" y="0"/>
            <a:chExt cx="2476153" cy="4069266"/>
          </a:xfrm>
          <a:solidFill>
            <a:schemeClr val="bg1">
              <a:alpha val="25000"/>
            </a:schemeClr>
          </a:solidFill>
        </p:grpSpPr>
        <p:sp>
          <p:nvSpPr>
            <p:cNvPr id="10" name="矩形 3"/>
            <p:cNvSpPr>
              <a:spLocks noChangeArrowheads="1"/>
            </p:cNvSpPr>
            <p:nvPr/>
          </p:nvSpPr>
          <p:spPr bwMode="auto">
            <a:xfrm>
              <a:off x="0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3" name="矩形 4"/>
            <p:cNvSpPr>
              <a:spLocks noChangeArrowheads="1"/>
            </p:cNvSpPr>
            <p:nvPr/>
          </p:nvSpPr>
          <p:spPr bwMode="auto">
            <a:xfrm>
              <a:off x="437624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4" name="矩形 5"/>
            <p:cNvSpPr>
              <a:spLocks noChangeArrowheads="1"/>
            </p:cNvSpPr>
            <p:nvPr/>
          </p:nvSpPr>
          <p:spPr bwMode="auto">
            <a:xfrm>
              <a:off x="875248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5" name="矩形 6"/>
            <p:cNvSpPr>
              <a:spLocks noChangeArrowheads="1"/>
            </p:cNvSpPr>
            <p:nvPr/>
          </p:nvSpPr>
          <p:spPr bwMode="auto">
            <a:xfrm>
              <a:off x="1312872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6" name="矩形 7"/>
            <p:cNvSpPr>
              <a:spLocks noChangeArrowheads="1"/>
            </p:cNvSpPr>
            <p:nvPr/>
          </p:nvSpPr>
          <p:spPr bwMode="auto">
            <a:xfrm>
              <a:off x="1750496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7" name="矩形 8"/>
            <p:cNvSpPr>
              <a:spLocks noChangeArrowheads="1"/>
            </p:cNvSpPr>
            <p:nvPr/>
          </p:nvSpPr>
          <p:spPr bwMode="auto">
            <a:xfrm>
              <a:off x="2188121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8" name="矩形 59"/>
            <p:cNvSpPr>
              <a:spLocks noChangeArrowheads="1"/>
            </p:cNvSpPr>
            <p:nvPr/>
          </p:nvSpPr>
          <p:spPr bwMode="auto">
            <a:xfrm>
              <a:off x="0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9" name="矩形 60"/>
            <p:cNvSpPr>
              <a:spLocks noChangeArrowheads="1"/>
            </p:cNvSpPr>
            <p:nvPr/>
          </p:nvSpPr>
          <p:spPr bwMode="auto">
            <a:xfrm>
              <a:off x="437624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0" name="矩形 61"/>
            <p:cNvSpPr>
              <a:spLocks noChangeArrowheads="1"/>
            </p:cNvSpPr>
            <p:nvPr/>
          </p:nvSpPr>
          <p:spPr bwMode="auto">
            <a:xfrm>
              <a:off x="875248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1" name="矩形 62"/>
            <p:cNvSpPr>
              <a:spLocks noChangeArrowheads="1"/>
            </p:cNvSpPr>
            <p:nvPr/>
          </p:nvSpPr>
          <p:spPr bwMode="auto">
            <a:xfrm>
              <a:off x="1312872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2" name="矩形 63"/>
            <p:cNvSpPr>
              <a:spLocks noChangeArrowheads="1"/>
            </p:cNvSpPr>
            <p:nvPr/>
          </p:nvSpPr>
          <p:spPr bwMode="auto">
            <a:xfrm>
              <a:off x="1750496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3" name="矩形 64"/>
            <p:cNvSpPr>
              <a:spLocks noChangeArrowheads="1"/>
            </p:cNvSpPr>
            <p:nvPr/>
          </p:nvSpPr>
          <p:spPr bwMode="auto">
            <a:xfrm>
              <a:off x="2188121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4" name="矩形 66"/>
            <p:cNvSpPr>
              <a:spLocks noChangeArrowheads="1"/>
            </p:cNvSpPr>
            <p:nvPr/>
          </p:nvSpPr>
          <p:spPr bwMode="auto">
            <a:xfrm>
              <a:off x="0" y="828081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5" name="矩形 67"/>
            <p:cNvSpPr>
              <a:spLocks noChangeArrowheads="1"/>
            </p:cNvSpPr>
            <p:nvPr/>
          </p:nvSpPr>
          <p:spPr bwMode="auto">
            <a:xfrm>
              <a:off x="437624" y="828081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6" name="矩形 68"/>
            <p:cNvSpPr>
              <a:spLocks noChangeArrowheads="1"/>
            </p:cNvSpPr>
            <p:nvPr/>
          </p:nvSpPr>
          <p:spPr bwMode="auto">
            <a:xfrm>
              <a:off x="875248" y="828081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7" name="矩形 69"/>
            <p:cNvSpPr>
              <a:spLocks noChangeArrowheads="1"/>
            </p:cNvSpPr>
            <p:nvPr/>
          </p:nvSpPr>
          <p:spPr bwMode="auto">
            <a:xfrm>
              <a:off x="1312872" y="828081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8" name="矩形 70"/>
            <p:cNvSpPr>
              <a:spLocks noChangeArrowheads="1"/>
            </p:cNvSpPr>
            <p:nvPr/>
          </p:nvSpPr>
          <p:spPr bwMode="auto">
            <a:xfrm>
              <a:off x="1750496" y="828081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9" name="矩形 71"/>
            <p:cNvSpPr>
              <a:spLocks noChangeArrowheads="1"/>
            </p:cNvSpPr>
            <p:nvPr/>
          </p:nvSpPr>
          <p:spPr bwMode="auto">
            <a:xfrm>
              <a:off x="2188121" y="828081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0" name="矩形 73"/>
            <p:cNvSpPr>
              <a:spLocks noChangeArrowheads="1"/>
            </p:cNvSpPr>
            <p:nvPr/>
          </p:nvSpPr>
          <p:spPr bwMode="auto">
            <a:xfrm>
              <a:off x="0" y="124996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1" name="矩形 74"/>
            <p:cNvSpPr>
              <a:spLocks noChangeArrowheads="1"/>
            </p:cNvSpPr>
            <p:nvPr/>
          </p:nvSpPr>
          <p:spPr bwMode="auto">
            <a:xfrm>
              <a:off x="437624" y="124996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2" name="矩形 75"/>
            <p:cNvSpPr>
              <a:spLocks noChangeArrowheads="1"/>
            </p:cNvSpPr>
            <p:nvPr/>
          </p:nvSpPr>
          <p:spPr bwMode="auto">
            <a:xfrm>
              <a:off x="875248" y="124996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3" name="矩形 76"/>
            <p:cNvSpPr>
              <a:spLocks noChangeArrowheads="1"/>
            </p:cNvSpPr>
            <p:nvPr/>
          </p:nvSpPr>
          <p:spPr bwMode="auto">
            <a:xfrm>
              <a:off x="1312872" y="124996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4" name="矩形 77"/>
            <p:cNvSpPr>
              <a:spLocks noChangeArrowheads="1"/>
            </p:cNvSpPr>
            <p:nvPr/>
          </p:nvSpPr>
          <p:spPr bwMode="auto">
            <a:xfrm>
              <a:off x="1750496" y="124996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5" name="矩形 78"/>
            <p:cNvSpPr>
              <a:spLocks noChangeArrowheads="1"/>
            </p:cNvSpPr>
            <p:nvPr/>
          </p:nvSpPr>
          <p:spPr bwMode="auto">
            <a:xfrm>
              <a:off x="2188121" y="124996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6" name="矩形 80"/>
            <p:cNvSpPr>
              <a:spLocks noChangeArrowheads="1"/>
            </p:cNvSpPr>
            <p:nvPr/>
          </p:nvSpPr>
          <p:spPr bwMode="auto">
            <a:xfrm>
              <a:off x="0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7" name="矩形 81"/>
            <p:cNvSpPr>
              <a:spLocks noChangeArrowheads="1"/>
            </p:cNvSpPr>
            <p:nvPr/>
          </p:nvSpPr>
          <p:spPr bwMode="auto">
            <a:xfrm>
              <a:off x="437624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8" name="矩形 82"/>
            <p:cNvSpPr>
              <a:spLocks noChangeArrowheads="1"/>
            </p:cNvSpPr>
            <p:nvPr/>
          </p:nvSpPr>
          <p:spPr bwMode="auto">
            <a:xfrm>
              <a:off x="875248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9" name="矩形 83"/>
            <p:cNvSpPr>
              <a:spLocks noChangeArrowheads="1"/>
            </p:cNvSpPr>
            <p:nvPr/>
          </p:nvSpPr>
          <p:spPr bwMode="auto">
            <a:xfrm>
              <a:off x="1312872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0" name="矩形 84"/>
            <p:cNvSpPr>
              <a:spLocks noChangeArrowheads="1"/>
            </p:cNvSpPr>
            <p:nvPr/>
          </p:nvSpPr>
          <p:spPr bwMode="auto">
            <a:xfrm>
              <a:off x="1750496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1" name="矩形 85"/>
            <p:cNvSpPr>
              <a:spLocks noChangeArrowheads="1"/>
            </p:cNvSpPr>
            <p:nvPr/>
          </p:nvSpPr>
          <p:spPr bwMode="auto">
            <a:xfrm>
              <a:off x="2188121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2" name="矩形 87"/>
            <p:cNvSpPr>
              <a:spLocks noChangeArrowheads="1"/>
            </p:cNvSpPr>
            <p:nvPr/>
          </p:nvSpPr>
          <p:spPr bwMode="auto">
            <a:xfrm>
              <a:off x="0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7" name="矩形 88"/>
            <p:cNvSpPr>
              <a:spLocks noChangeArrowheads="1"/>
            </p:cNvSpPr>
            <p:nvPr/>
          </p:nvSpPr>
          <p:spPr bwMode="auto">
            <a:xfrm>
              <a:off x="437624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8" name="矩形 89"/>
            <p:cNvSpPr>
              <a:spLocks noChangeArrowheads="1"/>
            </p:cNvSpPr>
            <p:nvPr/>
          </p:nvSpPr>
          <p:spPr bwMode="auto">
            <a:xfrm>
              <a:off x="875248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9" name="矩形 90"/>
            <p:cNvSpPr>
              <a:spLocks noChangeArrowheads="1"/>
            </p:cNvSpPr>
            <p:nvPr/>
          </p:nvSpPr>
          <p:spPr bwMode="auto">
            <a:xfrm>
              <a:off x="1312872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0" name="矩形 91"/>
            <p:cNvSpPr>
              <a:spLocks noChangeArrowheads="1"/>
            </p:cNvSpPr>
            <p:nvPr/>
          </p:nvSpPr>
          <p:spPr bwMode="auto">
            <a:xfrm>
              <a:off x="1750496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1" name="矩形 92"/>
            <p:cNvSpPr>
              <a:spLocks noChangeArrowheads="1"/>
            </p:cNvSpPr>
            <p:nvPr/>
          </p:nvSpPr>
          <p:spPr bwMode="auto">
            <a:xfrm>
              <a:off x="2188121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2" name="矩形 94"/>
            <p:cNvSpPr>
              <a:spLocks noChangeArrowheads="1"/>
            </p:cNvSpPr>
            <p:nvPr/>
          </p:nvSpPr>
          <p:spPr bwMode="auto">
            <a:xfrm>
              <a:off x="0" y="2515597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3" name="矩形 95"/>
            <p:cNvSpPr>
              <a:spLocks noChangeArrowheads="1"/>
            </p:cNvSpPr>
            <p:nvPr/>
          </p:nvSpPr>
          <p:spPr bwMode="auto">
            <a:xfrm>
              <a:off x="437624" y="2515597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4" name="矩形 96"/>
            <p:cNvSpPr>
              <a:spLocks noChangeArrowheads="1"/>
            </p:cNvSpPr>
            <p:nvPr/>
          </p:nvSpPr>
          <p:spPr bwMode="auto">
            <a:xfrm>
              <a:off x="875248" y="2515597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5" name="矩形 97"/>
            <p:cNvSpPr>
              <a:spLocks noChangeArrowheads="1"/>
            </p:cNvSpPr>
            <p:nvPr/>
          </p:nvSpPr>
          <p:spPr bwMode="auto">
            <a:xfrm>
              <a:off x="1312872" y="2515597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6" name="矩形 98"/>
            <p:cNvSpPr>
              <a:spLocks noChangeArrowheads="1"/>
            </p:cNvSpPr>
            <p:nvPr/>
          </p:nvSpPr>
          <p:spPr bwMode="auto">
            <a:xfrm>
              <a:off x="1750496" y="2515597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7" name="矩形 99"/>
            <p:cNvSpPr>
              <a:spLocks noChangeArrowheads="1"/>
            </p:cNvSpPr>
            <p:nvPr/>
          </p:nvSpPr>
          <p:spPr bwMode="auto">
            <a:xfrm>
              <a:off x="2188121" y="2515597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8" name="矩形 101"/>
            <p:cNvSpPr>
              <a:spLocks noChangeArrowheads="1"/>
            </p:cNvSpPr>
            <p:nvPr/>
          </p:nvSpPr>
          <p:spPr bwMode="auto">
            <a:xfrm>
              <a:off x="0" y="2937476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9" name="矩形 102"/>
            <p:cNvSpPr>
              <a:spLocks noChangeArrowheads="1"/>
            </p:cNvSpPr>
            <p:nvPr/>
          </p:nvSpPr>
          <p:spPr bwMode="auto">
            <a:xfrm>
              <a:off x="437624" y="2937476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0" name="矩形 103"/>
            <p:cNvSpPr>
              <a:spLocks noChangeArrowheads="1"/>
            </p:cNvSpPr>
            <p:nvPr/>
          </p:nvSpPr>
          <p:spPr bwMode="auto">
            <a:xfrm>
              <a:off x="875248" y="2937476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1" name="矩形 104"/>
            <p:cNvSpPr>
              <a:spLocks noChangeArrowheads="1"/>
            </p:cNvSpPr>
            <p:nvPr/>
          </p:nvSpPr>
          <p:spPr bwMode="auto">
            <a:xfrm>
              <a:off x="1312872" y="2937476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2" name="矩形 105"/>
            <p:cNvSpPr>
              <a:spLocks noChangeArrowheads="1"/>
            </p:cNvSpPr>
            <p:nvPr/>
          </p:nvSpPr>
          <p:spPr bwMode="auto">
            <a:xfrm>
              <a:off x="1750496" y="2937476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3" name="矩形 106"/>
            <p:cNvSpPr>
              <a:spLocks noChangeArrowheads="1"/>
            </p:cNvSpPr>
            <p:nvPr/>
          </p:nvSpPr>
          <p:spPr bwMode="auto">
            <a:xfrm>
              <a:off x="2188121" y="2937476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4" name="矩形 108"/>
            <p:cNvSpPr>
              <a:spLocks noChangeArrowheads="1"/>
            </p:cNvSpPr>
            <p:nvPr/>
          </p:nvSpPr>
          <p:spPr bwMode="auto">
            <a:xfrm>
              <a:off x="0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5" name="矩形 109"/>
            <p:cNvSpPr>
              <a:spLocks noChangeArrowheads="1"/>
            </p:cNvSpPr>
            <p:nvPr/>
          </p:nvSpPr>
          <p:spPr bwMode="auto">
            <a:xfrm>
              <a:off x="437624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6" name="矩形 110"/>
            <p:cNvSpPr>
              <a:spLocks noChangeArrowheads="1"/>
            </p:cNvSpPr>
            <p:nvPr/>
          </p:nvSpPr>
          <p:spPr bwMode="auto">
            <a:xfrm>
              <a:off x="875248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7" name="矩形 111"/>
            <p:cNvSpPr>
              <a:spLocks noChangeArrowheads="1"/>
            </p:cNvSpPr>
            <p:nvPr/>
          </p:nvSpPr>
          <p:spPr bwMode="auto">
            <a:xfrm>
              <a:off x="1312872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8" name="矩形 112"/>
            <p:cNvSpPr>
              <a:spLocks noChangeArrowheads="1"/>
            </p:cNvSpPr>
            <p:nvPr/>
          </p:nvSpPr>
          <p:spPr bwMode="auto">
            <a:xfrm>
              <a:off x="1750496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9" name="矩形 113"/>
            <p:cNvSpPr>
              <a:spLocks noChangeArrowheads="1"/>
            </p:cNvSpPr>
            <p:nvPr/>
          </p:nvSpPr>
          <p:spPr bwMode="auto">
            <a:xfrm>
              <a:off x="2188121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70" name="矩形 115"/>
            <p:cNvSpPr>
              <a:spLocks noChangeArrowheads="1"/>
            </p:cNvSpPr>
            <p:nvPr/>
          </p:nvSpPr>
          <p:spPr bwMode="auto">
            <a:xfrm>
              <a:off x="0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71" name="矩形 116"/>
            <p:cNvSpPr>
              <a:spLocks noChangeArrowheads="1"/>
            </p:cNvSpPr>
            <p:nvPr/>
          </p:nvSpPr>
          <p:spPr bwMode="auto">
            <a:xfrm>
              <a:off x="437624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72" name="矩形 117"/>
            <p:cNvSpPr>
              <a:spLocks noChangeArrowheads="1"/>
            </p:cNvSpPr>
            <p:nvPr/>
          </p:nvSpPr>
          <p:spPr bwMode="auto">
            <a:xfrm>
              <a:off x="875248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73" name="矩形 118"/>
            <p:cNvSpPr>
              <a:spLocks noChangeArrowheads="1"/>
            </p:cNvSpPr>
            <p:nvPr/>
          </p:nvSpPr>
          <p:spPr bwMode="auto">
            <a:xfrm>
              <a:off x="1312872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74" name="矩形 119"/>
            <p:cNvSpPr>
              <a:spLocks noChangeArrowheads="1"/>
            </p:cNvSpPr>
            <p:nvPr/>
          </p:nvSpPr>
          <p:spPr bwMode="auto">
            <a:xfrm>
              <a:off x="1750496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75" name="矩形 120"/>
            <p:cNvSpPr>
              <a:spLocks noChangeArrowheads="1"/>
            </p:cNvSpPr>
            <p:nvPr/>
          </p:nvSpPr>
          <p:spPr bwMode="auto">
            <a:xfrm>
              <a:off x="2188121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ransition spd="med"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1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 userDrawn="1"/>
        </p:nvCxnSpPr>
        <p:spPr>
          <a:xfrm>
            <a:off x="1550089" y="863157"/>
            <a:ext cx="10318623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 userDrawn="1"/>
        </p:nvSpPr>
        <p:spPr>
          <a:xfrm>
            <a:off x="11155416" y="6188075"/>
            <a:ext cx="713296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" name="矩形 2"/>
          <p:cNvSpPr/>
          <p:nvPr userDrawn="1"/>
        </p:nvSpPr>
        <p:spPr>
          <a:xfrm>
            <a:off x="318632" y="0"/>
            <a:ext cx="1048735" cy="87312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dirty="0">
              <a:solidFill>
                <a:prstClr val="white"/>
              </a:solidFill>
            </a:endParaRPr>
          </a:p>
        </p:txBody>
      </p:sp>
      <p:sp>
        <p:nvSpPr>
          <p:cNvPr id="12" name="标题 11"/>
          <p:cNvSpPr>
            <a:spLocks noGrp="1"/>
          </p:cNvSpPr>
          <p:nvPr>
            <p:ph type="title"/>
          </p:nvPr>
        </p:nvSpPr>
        <p:spPr>
          <a:xfrm>
            <a:off x="1606550" y="344317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矩形 4"/>
          <p:cNvSpPr/>
          <p:nvPr userDrawn="1"/>
        </p:nvSpPr>
        <p:spPr>
          <a:xfrm>
            <a:off x="318631" y="6188075"/>
            <a:ext cx="10844339" cy="66992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sp>
        <p:nvSpPr>
          <p:cNvPr id="25" name="矩形 24"/>
          <p:cNvSpPr/>
          <p:nvPr userDrawn="1"/>
        </p:nvSpPr>
        <p:spPr>
          <a:xfrm>
            <a:off x="1378908" y="-1612"/>
            <a:ext cx="167082" cy="874737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dirty="0">
              <a:solidFill>
                <a:prstClr val="white"/>
              </a:solidFill>
            </a:endParaRPr>
          </a:p>
        </p:txBody>
      </p:sp>
      <p:grpSp>
        <p:nvGrpSpPr>
          <p:cNvPr id="56" name="组合 55"/>
          <p:cNvGrpSpPr/>
          <p:nvPr userDrawn="1"/>
        </p:nvGrpSpPr>
        <p:grpSpPr>
          <a:xfrm>
            <a:off x="598941" y="6399999"/>
            <a:ext cx="2542613" cy="276499"/>
            <a:chOff x="598941" y="6399999"/>
            <a:chExt cx="2542613" cy="276499"/>
          </a:xfrm>
          <a:solidFill>
            <a:schemeClr val="bg1"/>
          </a:solidFill>
        </p:grpSpPr>
        <p:grpSp>
          <p:nvGrpSpPr>
            <p:cNvPr id="33" name="组合 32"/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47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prstClr val="black"/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48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prstClr val="black"/>
                  </a:solidFill>
                  <a:latin typeface="Century Gothic" panose="020B0502020202020204" pitchFamily="34" charset="0"/>
                </a:endParaRPr>
              </a:p>
            </p:txBody>
          </p:sp>
          <p:grpSp>
            <p:nvGrpSpPr>
              <p:cNvPr id="49" name="组合 48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54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solidFill>
                      <a:prstClr val="black"/>
                    </a:solidFill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55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solidFill>
                      <a:prstClr val="black"/>
                    </a:solidFill>
                    <a:latin typeface="Century Gothic" panose="020B0502020202020204" pitchFamily="34" charset="0"/>
                  </a:endParaRPr>
                </a:p>
              </p:txBody>
            </p:sp>
          </p:grpSp>
          <p:grpSp>
            <p:nvGrpSpPr>
              <p:cNvPr id="50" name="组合 49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51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solidFill>
                      <a:prstClr val="black"/>
                    </a:solidFill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52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solidFill>
                      <a:prstClr val="black"/>
                    </a:solidFill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53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solidFill>
                      <a:prstClr val="black"/>
                    </a:solidFill>
                    <a:latin typeface="Century Gothic" panose="020B0502020202020204" pitchFamily="34" charset="0"/>
                  </a:endParaRPr>
                </a:p>
              </p:txBody>
            </p:sp>
          </p:grpSp>
        </p:grpSp>
        <p:grpSp>
          <p:nvGrpSpPr>
            <p:cNvPr id="34" name="组合 33"/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35" name="组合 34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45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solidFill>
                      <a:prstClr val="black"/>
                    </a:solidFill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46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solidFill>
                      <a:prstClr val="black"/>
                    </a:solidFill>
                    <a:latin typeface="Century Gothic" panose="020B0502020202020204" pitchFamily="34" charset="0"/>
                  </a:endParaRPr>
                </a:p>
              </p:txBody>
            </p:sp>
          </p:grpSp>
          <p:grpSp>
            <p:nvGrpSpPr>
              <p:cNvPr id="36" name="组合 35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43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solidFill>
                      <a:prstClr val="black"/>
                    </a:solidFill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44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solidFill>
                      <a:prstClr val="black"/>
                    </a:solidFill>
                    <a:latin typeface="Century Gothic" panose="020B0502020202020204" pitchFamily="34" charset="0"/>
                  </a:endParaRPr>
                </a:p>
              </p:txBody>
            </p:sp>
          </p:grpSp>
          <p:grpSp>
            <p:nvGrpSpPr>
              <p:cNvPr id="37" name="组合 36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40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solidFill>
                      <a:prstClr val="black"/>
                    </a:solidFill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41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solidFill>
                      <a:prstClr val="black"/>
                    </a:solidFill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42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solidFill>
                      <a:prstClr val="black"/>
                    </a:solidFill>
                    <a:latin typeface="Century Gothic" panose="020B0502020202020204" pitchFamily="34" charset="0"/>
                  </a:endParaRPr>
                </a:p>
              </p:txBody>
            </p:sp>
          </p:grpSp>
          <p:sp>
            <p:nvSpPr>
              <p:cNvPr id="38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prstClr val="black"/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39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prstClr val="black"/>
                  </a:solidFill>
                  <a:latin typeface="Century Gothic" panose="020B0502020202020204" pitchFamily="34" charset="0"/>
                </a:endParaRPr>
              </a:p>
            </p:txBody>
          </p:sp>
        </p:grpSp>
      </p:grpSp>
      <p:pic>
        <p:nvPicPr>
          <p:cNvPr id="57" name="图片 56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837818" y="347339"/>
            <a:ext cx="1969223" cy="432990"/>
          </a:xfrm>
          <a:prstGeom prst="rect">
            <a:avLst/>
          </a:prstGeom>
        </p:spPr>
      </p:pic>
      <p:cxnSp>
        <p:nvCxnSpPr>
          <p:cNvPr id="7" name="直接连接符 6"/>
          <p:cNvCxnSpPr/>
          <p:nvPr userDrawn="1"/>
        </p:nvCxnSpPr>
        <p:spPr>
          <a:xfrm>
            <a:off x="1366474" y="-17822"/>
            <a:ext cx="0" cy="107941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/>
          <p:cNvCxnSpPr/>
          <p:nvPr userDrawn="1"/>
        </p:nvCxnSpPr>
        <p:spPr>
          <a:xfrm>
            <a:off x="11155416" y="6119786"/>
            <a:ext cx="0" cy="76063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1-一段一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 userDrawn="1"/>
        </p:nvSpPr>
        <p:spPr>
          <a:xfrm>
            <a:off x="11155416" y="6188075"/>
            <a:ext cx="713296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57" name="图片 56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837818" y="347339"/>
            <a:ext cx="1969223" cy="432990"/>
          </a:xfrm>
          <a:prstGeom prst="rect">
            <a:avLst/>
          </a:prstGeom>
        </p:spPr>
      </p:pic>
      <p:cxnSp>
        <p:nvCxnSpPr>
          <p:cNvPr id="5" name="直接连接符 4"/>
          <p:cNvCxnSpPr/>
          <p:nvPr userDrawn="1"/>
        </p:nvCxnSpPr>
        <p:spPr>
          <a:xfrm>
            <a:off x="11155416" y="6133167"/>
            <a:ext cx="0" cy="75617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2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/>
          </p:nvPr>
        </p:nvSpPr>
        <p:spPr>
          <a:xfrm>
            <a:off x="577850" y="249067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fld id="{4CE2CC6A-3CD6-4EB2-A6B9-76993E7CF1F2}" type="slidenum">
              <a:rPr lang="zh-CN" altLang="en-US" sz="1600" smtClean="0">
                <a:solidFill>
                  <a:srgbClr val="A2A2A2"/>
                </a:solidFill>
                <a:latin typeface="微软雅黑" panose="020B0503020204020204" pitchFamily="34" charset="-122"/>
              </a:rPr>
            </a:fld>
            <a:endParaRPr lang="zh-CN" altLang="en-US" sz="1600" dirty="0">
              <a:solidFill>
                <a:srgbClr val="A2A2A2"/>
              </a:solidFill>
              <a:latin typeface="微软雅黑" panose="020B0503020204020204" pitchFamily="34" charset="-122"/>
            </a:endParaRPr>
          </a:p>
        </p:txBody>
      </p:sp>
      <p:grpSp>
        <p:nvGrpSpPr>
          <p:cNvPr id="56" name="组合 55"/>
          <p:cNvGrpSpPr/>
          <p:nvPr userDrawn="1"/>
        </p:nvGrpSpPr>
        <p:grpSpPr>
          <a:xfrm>
            <a:off x="598941" y="6399999"/>
            <a:ext cx="2542613" cy="276499"/>
            <a:chOff x="598941" y="6399999"/>
            <a:chExt cx="2542613" cy="276499"/>
          </a:xfrm>
          <a:solidFill>
            <a:schemeClr val="accent3"/>
          </a:solidFill>
        </p:grpSpPr>
        <p:grpSp>
          <p:nvGrpSpPr>
            <p:cNvPr id="33" name="组合 32"/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47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prstClr val="black"/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48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prstClr val="black"/>
                  </a:solidFill>
                  <a:latin typeface="Century Gothic" panose="020B0502020202020204" pitchFamily="34" charset="0"/>
                </a:endParaRPr>
              </a:p>
            </p:txBody>
          </p:sp>
          <p:grpSp>
            <p:nvGrpSpPr>
              <p:cNvPr id="49" name="组合 48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54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solidFill>
                      <a:prstClr val="black"/>
                    </a:solidFill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55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solidFill>
                      <a:prstClr val="black"/>
                    </a:solidFill>
                    <a:latin typeface="Century Gothic" panose="020B0502020202020204" pitchFamily="34" charset="0"/>
                  </a:endParaRPr>
                </a:p>
              </p:txBody>
            </p:sp>
          </p:grpSp>
          <p:grpSp>
            <p:nvGrpSpPr>
              <p:cNvPr id="50" name="组合 49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51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solidFill>
                      <a:prstClr val="black"/>
                    </a:solidFill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52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solidFill>
                      <a:prstClr val="black"/>
                    </a:solidFill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53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solidFill>
                      <a:prstClr val="black"/>
                    </a:solidFill>
                    <a:latin typeface="Century Gothic" panose="020B0502020202020204" pitchFamily="34" charset="0"/>
                  </a:endParaRPr>
                </a:p>
              </p:txBody>
            </p:sp>
          </p:grpSp>
        </p:grpSp>
        <p:grpSp>
          <p:nvGrpSpPr>
            <p:cNvPr id="34" name="组合 33"/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35" name="组合 34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45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solidFill>
                      <a:prstClr val="black"/>
                    </a:solidFill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46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solidFill>
                      <a:prstClr val="black"/>
                    </a:solidFill>
                    <a:latin typeface="Century Gothic" panose="020B0502020202020204" pitchFamily="34" charset="0"/>
                  </a:endParaRPr>
                </a:p>
              </p:txBody>
            </p:sp>
          </p:grpSp>
          <p:grpSp>
            <p:nvGrpSpPr>
              <p:cNvPr id="36" name="组合 35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43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solidFill>
                      <a:prstClr val="black"/>
                    </a:solidFill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44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solidFill>
                      <a:prstClr val="black"/>
                    </a:solidFill>
                    <a:latin typeface="Century Gothic" panose="020B0502020202020204" pitchFamily="34" charset="0"/>
                  </a:endParaRPr>
                </a:p>
              </p:txBody>
            </p:sp>
          </p:grpSp>
          <p:grpSp>
            <p:nvGrpSpPr>
              <p:cNvPr id="37" name="组合 36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40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solidFill>
                      <a:prstClr val="black"/>
                    </a:solidFill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41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solidFill>
                      <a:prstClr val="black"/>
                    </a:solidFill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42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solidFill>
                      <a:prstClr val="black"/>
                    </a:solidFill>
                    <a:latin typeface="Century Gothic" panose="020B0502020202020204" pitchFamily="34" charset="0"/>
                  </a:endParaRPr>
                </a:p>
              </p:txBody>
            </p:sp>
          </p:grpSp>
          <p:sp>
            <p:nvSpPr>
              <p:cNvPr id="38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prstClr val="black"/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39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prstClr val="black"/>
                  </a:solidFill>
                  <a:latin typeface="Century Gothic" panose="020B0502020202020204" pitchFamily="34" charset="0"/>
                </a:endParaRPr>
              </a:p>
            </p:txBody>
          </p:sp>
        </p:grpSp>
      </p:grpSp>
      <p:pic>
        <p:nvPicPr>
          <p:cNvPr id="57" name="图片 56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790193" y="252089"/>
            <a:ext cx="1969223" cy="432990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-9524" y="122428"/>
            <a:ext cx="559928" cy="699303"/>
            <a:chOff x="-9524" y="122428"/>
            <a:chExt cx="559928" cy="699303"/>
          </a:xfrm>
        </p:grpSpPr>
        <p:sp>
          <p:nvSpPr>
            <p:cNvPr id="85" name="任意多边形: 形状 56"/>
            <p:cNvSpPr/>
            <p:nvPr userDrawn="1"/>
          </p:nvSpPr>
          <p:spPr>
            <a:xfrm>
              <a:off x="-9524" y="122428"/>
              <a:ext cx="559928" cy="699303"/>
            </a:xfrm>
            <a:custGeom>
              <a:avLst/>
              <a:gdLst>
                <a:gd name="connsiteX0" fmla="*/ 0 w 436410"/>
                <a:gd name="connsiteY0" fmla="*/ 0 h 895350"/>
                <a:gd name="connsiteX1" fmla="*/ 436410 w 436410"/>
                <a:gd name="connsiteY1" fmla="*/ 0 h 895350"/>
                <a:gd name="connsiteX2" fmla="*/ 250915 w 436410"/>
                <a:gd name="connsiteY2" fmla="*/ 895350 h 895350"/>
                <a:gd name="connsiteX3" fmla="*/ 0 w 436410"/>
                <a:gd name="connsiteY3" fmla="*/ 895350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6410" h="895350">
                  <a:moveTo>
                    <a:pt x="0" y="0"/>
                  </a:moveTo>
                  <a:lnTo>
                    <a:pt x="436410" y="0"/>
                  </a:lnTo>
                  <a:lnTo>
                    <a:pt x="250915" y="895350"/>
                  </a:lnTo>
                  <a:lnTo>
                    <a:pt x="0" y="89535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86" name="任意多边形: 形状 57"/>
            <p:cNvSpPr/>
            <p:nvPr userDrawn="1"/>
          </p:nvSpPr>
          <p:spPr>
            <a:xfrm>
              <a:off x="417309" y="379233"/>
              <a:ext cx="96622" cy="221903"/>
            </a:xfrm>
            <a:custGeom>
              <a:avLst/>
              <a:gdLst>
                <a:gd name="connsiteX0" fmla="*/ 144879 w 185359"/>
                <a:gd name="connsiteY0" fmla="*/ 0 h 699303"/>
                <a:gd name="connsiteX1" fmla="*/ 185359 w 185359"/>
                <a:gd name="connsiteY1" fmla="*/ 0 h 699303"/>
                <a:gd name="connsiteX2" fmla="*/ 40480 w 185359"/>
                <a:gd name="connsiteY2" fmla="*/ 699303 h 699303"/>
                <a:gd name="connsiteX3" fmla="*/ 0 w 185359"/>
                <a:gd name="connsiteY3" fmla="*/ 699303 h 69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359" h="699303">
                  <a:moveTo>
                    <a:pt x="144879" y="0"/>
                  </a:moveTo>
                  <a:lnTo>
                    <a:pt x="185359" y="0"/>
                  </a:lnTo>
                  <a:lnTo>
                    <a:pt x="40480" y="699303"/>
                  </a:lnTo>
                  <a:lnTo>
                    <a:pt x="0" y="699303"/>
                  </a:lnTo>
                  <a:close/>
                </a:path>
              </a:pathLst>
            </a:custGeom>
            <a:solidFill>
              <a:schemeClr val="accent4"/>
            </a:solidFill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</p:grpSp>
      <p:cxnSp>
        <p:nvCxnSpPr>
          <p:cNvPr id="87" name="直接连接符 86"/>
          <p:cNvCxnSpPr/>
          <p:nvPr userDrawn="1"/>
        </p:nvCxnSpPr>
        <p:spPr>
          <a:xfrm>
            <a:off x="442913" y="821731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矩形 87"/>
          <p:cNvSpPr/>
          <p:nvPr userDrawn="1"/>
        </p:nvSpPr>
        <p:spPr>
          <a:xfrm>
            <a:off x="12146281" y="336478"/>
            <a:ext cx="45719" cy="26597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prstClr val="white"/>
              </a:solidFill>
            </a:endParaRPr>
          </a:p>
        </p:txBody>
      </p:sp>
      <p:cxnSp>
        <p:nvCxnSpPr>
          <p:cNvPr id="90" name="直接连接符 89"/>
          <p:cNvCxnSpPr/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2-一段一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fld id="{4CE2CC6A-3CD6-4EB2-A6B9-76993E7CF1F2}" type="slidenum">
              <a:rPr lang="zh-CN" altLang="en-US" sz="1600" smtClean="0">
                <a:solidFill>
                  <a:srgbClr val="A2A2A2"/>
                </a:solidFill>
                <a:latin typeface="微软雅黑" panose="020B0503020204020204" pitchFamily="34" charset="-122"/>
              </a:rPr>
            </a:fld>
            <a:endParaRPr lang="zh-CN" altLang="en-US" sz="1600" dirty="0">
              <a:solidFill>
                <a:srgbClr val="A2A2A2"/>
              </a:solidFill>
              <a:latin typeface="微软雅黑" panose="020B0503020204020204" pitchFamily="34" charset="-122"/>
            </a:endParaRPr>
          </a:p>
        </p:txBody>
      </p:sp>
      <p:sp>
        <p:nvSpPr>
          <p:cNvPr id="88" name="矩形 87"/>
          <p:cNvSpPr/>
          <p:nvPr userDrawn="1"/>
        </p:nvSpPr>
        <p:spPr>
          <a:xfrm>
            <a:off x="12146281" y="336478"/>
            <a:ext cx="45719" cy="26597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prstClr val="white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790193" y="252089"/>
            <a:ext cx="1969223" cy="432990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3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任意多边形: 形状 77"/>
          <p:cNvSpPr/>
          <p:nvPr userDrawn="1"/>
        </p:nvSpPr>
        <p:spPr>
          <a:xfrm>
            <a:off x="10114068" y="210207"/>
            <a:ext cx="2789025" cy="573228"/>
          </a:xfrm>
          <a:custGeom>
            <a:avLst/>
            <a:gdLst>
              <a:gd name="connsiteX0" fmla="*/ 83399 w 1678507"/>
              <a:gd name="connsiteY0" fmla="*/ 0 h 573228"/>
              <a:gd name="connsiteX1" fmla="*/ 1678507 w 1678507"/>
              <a:gd name="connsiteY1" fmla="*/ 0 h 573228"/>
              <a:gd name="connsiteX2" fmla="*/ 1678507 w 1678507"/>
              <a:gd name="connsiteY2" fmla="*/ 573228 h 573228"/>
              <a:gd name="connsiteX3" fmla="*/ 0 w 1678507"/>
              <a:gd name="connsiteY3" fmla="*/ 573228 h 573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8507" h="573228">
                <a:moveTo>
                  <a:pt x="83399" y="0"/>
                </a:moveTo>
                <a:lnTo>
                  <a:pt x="1678507" y="0"/>
                </a:lnTo>
                <a:lnTo>
                  <a:pt x="1678507" y="573228"/>
                </a:lnTo>
                <a:lnTo>
                  <a:pt x="0" y="57322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endParaRPr lang="zh-CN" altLang="en-US" dirty="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4" name="平行四边形 3"/>
          <p:cNvSpPr/>
          <p:nvPr userDrawn="1"/>
        </p:nvSpPr>
        <p:spPr>
          <a:xfrm>
            <a:off x="198120" y="302341"/>
            <a:ext cx="746398" cy="342128"/>
          </a:xfrm>
          <a:prstGeom prst="parallelogram">
            <a:avLst>
              <a:gd name="adj" fmla="val 25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71" name="文本框 70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fld id="{4CE2CC6A-3CD6-4EB2-A6B9-76993E7CF1F2}" type="slidenum">
              <a:rPr lang="zh-CN" altLang="en-US" sz="1600" smtClean="0">
                <a:solidFill>
                  <a:srgbClr val="A2A2A2"/>
                </a:solidFill>
                <a:latin typeface="微软雅黑" panose="020B0503020204020204" pitchFamily="34" charset="-122"/>
              </a:rPr>
            </a:fld>
            <a:endParaRPr lang="zh-CN" altLang="en-US" sz="1600" dirty="0">
              <a:solidFill>
                <a:srgbClr val="A2A2A2"/>
              </a:solidFill>
              <a:latin typeface="微软雅黑" panose="020B0503020204020204" pitchFamily="34" charset="-122"/>
            </a:endParaRPr>
          </a:p>
        </p:txBody>
      </p:sp>
      <p:grpSp>
        <p:nvGrpSpPr>
          <p:cNvPr id="72" name="组合 71"/>
          <p:cNvGrpSpPr/>
          <p:nvPr userDrawn="1"/>
        </p:nvGrpSpPr>
        <p:grpSpPr>
          <a:xfrm>
            <a:off x="598941" y="6399999"/>
            <a:ext cx="2542613" cy="276499"/>
            <a:chOff x="598941" y="6399999"/>
            <a:chExt cx="2542613" cy="276499"/>
          </a:xfrm>
          <a:solidFill>
            <a:schemeClr val="accent3"/>
          </a:solidFill>
        </p:grpSpPr>
        <p:grpSp>
          <p:nvGrpSpPr>
            <p:cNvPr id="73" name="组合 72"/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87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prstClr val="black"/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88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prstClr val="black"/>
                  </a:solidFill>
                  <a:latin typeface="Century Gothic" panose="020B0502020202020204" pitchFamily="34" charset="0"/>
                </a:endParaRPr>
              </a:p>
            </p:txBody>
          </p:sp>
          <p:grpSp>
            <p:nvGrpSpPr>
              <p:cNvPr id="89" name="组合 88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94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solidFill>
                      <a:prstClr val="black"/>
                    </a:solidFill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95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solidFill>
                      <a:prstClr val="black"/>
                    </a:solidFill>
                    <a:latin typeface="Century Gothic" panose="020B0502020202020204" pitchFamily="34" charset="0"/>
                  </a:endParaRPr>
                </a:p>
              </p:txBody>
            </p:sp>
          </p:grpSp>
          <p:grpSp>
            <p:nvGrpSpPr>
              <p:cNvPr id="90" name="组合 89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91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solidFill>
                      <a:prstClr val="black"/>
                    </a:solidFill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92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solidFill>
                      <a:prstClr val="black"/>
                    </a:solidFill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93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solidFill>
                      <a:prstClr val="black"/>
                    </a:solidFill>
                    <a:latin typeface="Century Gothic" panose="020B0502020202020204" pitchFamily="34" charset="0"/>
                  </a:endParaRPr>
                </a:p>
              </p:txBody>
            </p:sp>
          </p:grpSp>
        </p:grpSp>
        <p:grpSp>
          <p:nvGrpSpPr>
            <p:cNvPr id="74" name="组合 73"/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75" name="组合 74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85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solidFill>
                      <a:prstClr val="black"/>
                    </a:solidFill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86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solidFill>
                      <a:prstClr val="black"/>
                    </a:solidFill>
                    <a:latin typeface="Century Gothic" panose="020B0502020202020204" pitchFamily="34" charset="0"/>
                  </a:endParaRPr>
                </a:p>
              </p:txBody>
            </p:sp>
          </p:grpSp>
          <p:grpSp>
            <p:nvGrpSpPr>
              <p:cNvPr id="76" name="组合 75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83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solidFill>
                      <a:prstClr val="black"/>
                    </a:solidFill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84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solidFill>
                      <a:prstClr val="black"/>
                    </a:solidFill>
                    <a:latin typeface="Century Gothic" panose="020B0502020202020204" pitchFamily="34" charset="0"/>
                  </a:endParaRPr>
                </a:p>
              </p:txBody>
            </p:sp>
          </p:grpSp>
          <p:grpSp>
            <p:nvGrpSpPr>
              <p:cNvPr id="77" name="组合 76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80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solidFill>
                      <a:prstClr val="black"/>
                    </a:solidFill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81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solidFill>
                      <a:prstClr val="black"/>
                    </a:solidFill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82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solidFill>
                      <a:prstClr val="black"/>
                    </a:solidFill>
                    <a:latin typeface="Century Gothic" panose="020B0502020202020204" pitchFamily="34" charset="0"/>
                  </a:endParaRPr>
                </a:p>
              </p:txBody>
            </p:sp>
          </p:grpSp>
          <p:sp>
            <p:nvSpPr>
              <p:cNvPr id="78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prstClr val="black"/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79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prstClr val="black"/>
                  </a:solidFill>
                  <a:latin typeface="Century Gothic" panose="020B0502020202020204" pitchFamily="34" charset="0"/>
                </a:endParaRPr>
              </a:p>
            </p:txBody>
          </p:sp>
        </p:grpSp>
      </p:grpSp>
      <p:cxnSp>
        <p:nvCxnSpPr>
          <p:cNvPr id="96" name="直接连接符 95"/>
          <p:cNvCxnSpPr/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标题 11"/>
          <p:cNvSpPr>
            <a:spLocks noGrp="1"/>
          </p:cNvSpPr>
          <p:nvPr>
            <p:ph type="title"/>
          </p:nvPr>
        </p:nvSpPr>
        <p:spPr>
          <a:xfrm>
            <a:off x="949325" y="249067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98" name="图片 97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0277475" y="241566"/>
            <a:ext cx="1819275" cy="509219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3-一段一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任意多边形: 形状 77"/>
          <p:cNvSpPr/>
          <p:nvPr userDrawn="1"/>
        </p:nvSpPr>
        <p:spPr>
          <a:xfrm>
            <a:off x="10114068" y="210207"/>
            <a:ext cx="2789025" cy="573228"/>
          </a:xfrm>
          <a:custGeom>
            <a:avLst/>
            <a:gdLst>
              <a:gd name="connsiteX0" fmla="*/ 83399 w 1678507"/>
              <a:gd name="connsiteY0" fmla="*/ 0 h 573228"/>
              <a:gd name="connsiteX1" fmla="*/ 1678507 w 1678507"/>
              <a:gd name="connsiteY1" fmla="*/ 0 h 573228"/>
              <a:gd name="connsiteX2" fmla="*/ 1678507 w 1678507"/>
              <a:gd name="connsiteY2" fmla="*/ 573228 h 573228"/>
              <a:gd name="connsiteX3" fmla="*/ 0 w 1678507"/>
              <a:gd name="connsiteY3" fmla="*/ 573228 h 573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8507" h="573228">
                <a:moveTo>
                  <a:pt x="83399" y="0"/>
                </a:moveTo>
                <a:lnTo>
                  <a:pt x="1678507" y="0"/>
                </a:lnTo>
                <a:lnTo>
                  <a:pt x="1678507" y="573228"/>
                </a:lnTo>
                <a:lnTo>
                  <a:pt x="0" y="57322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endParaRPr lang="zh-CN" altLang="en-US" dirty="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71" name="文本框 70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fld id="{4CE2CC6A-3CD6-4EB2-A6B9-76993E7CF1F2}" type="slidenum">
              <a:rPr lang="zh-CN" altLang="en-US" sz="1600" smtClean="0">
                <a:solidFill>
                  <a:srgbClr val="A2A2A2"/>
                </a:solidFill>
                <a:latin typeface="微软雅黑" panose="020B0503020204020204" pitchFamily="34" charset="-122"/>
              </a:rPr>
            </a:fld>
            <a:endParaRPr lang="zh-CN" altLang="en-US" sz="1600" dirty="0">
              <a:solidFill>
                <a:srgbClr val="A2A2A2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98" name="图片 97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0277475" y="241566"/>
            <a:ext cx="1819275" cy="509219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４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 userDrawn="1"/>
        </p:nvCxnSpPr>
        <p:spPr>
          <a:xfrm>
            <a:off x="1366474" y="863157"/>
            <a:ext cx="10502238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 userDrawn="1"/>
        </p:nvSpPr>
        <p:spPr>
          <a:xfrm>
            <a:off x="11155416" y="6188075"/>
            <a:ext cx="713296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" name="矩形 2"/>
          <p:cNvSpPr/>
          <p:nvPr userDrawn="1"/>
        </p:nvSpPr>
        <p:spPr>
          <a:xfrm>
            <a:off x="318632" y="0"/>
            <a:ext cx="1048735" cy="873125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dirty="0">
              <a:solidFill>
                <a:prstClr val="white"/>
              </a:solidFill>
            </a:endParaRPr>
          </a:p>
        </p:txBody>
      </p:sp>
      <p:sp>
        <p:nvSpPr>
          <p:cNvPr id="12" name="标题 11"/>
          <p:cNvSpPr>
            <a:spLocks noGrp="1"/>
          </p:cNvSpPr>
          <p:nvPr>
            <p:ph type="title"/>
          </p:nvPr>
        </p:nvSpPr>
        <p:spPr>
          <a:xfrm>
            <a:off x="1368806" y="344317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矩形 4"/>
          <p:cNvSpPr/>
          <p:nvPr userDrawn="1"/>
        </p:nvSpPr>
        <p:spPr>
          <a:xfrm>
            <a:off x="318631" y="6188075"/>
            <a:ext cx="10844339" cy="66992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6632" y="6351003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58" name="直接连接符 57"/>
          <p:cNvCxnSpPr/>
          <p:nvPr userDrawn="1"/>
        </p:nvCxnSpPr>
        <p:spPr>
          <a:xfrm>
            <a:off x="11155416" y="6188075"/>
            <a:ext cx="0" cy="66558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图片 13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 bwMode="auto">
          <a:xfrm>
            <a:off x="10101715" y="214313"/>
            <a:ext cx="1864408" cy="690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" name="图片 14"/>
          <p:cNvPicPr>
            <a:picLocks noChangeAspect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9575" y="6269038"/>
            <a:ext cx="1817688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2-首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A-矩形 7"/>
          <p:cNvSpPr/>
          <p:nvPr userDrawn="1">
            <p:custDataLst>
              <p:tags r:id="rId2"/>
            </p:custDataLst>
          </p:nvPr>
        </p:nvSpPr>
        <p:spPr>
          <a:xfrm>
            <a:off x="11373037" y="1"/>
            <a:ext cx="818963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dirty="0">
              <a:solidFill>
                <a:prstClr val="white"/>
              </a:solidFill>
            </a:endParaRPr>
          </a:p>
        </p:txBody>
      </p:sp>
      <p:sp>
        <p:nvSpPr>
          <p:cNvPr id="33" name="PA-矩形 7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1379387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dirty="0">
              <a:solidFill>
                <a:prstClr val="white"/>
              </a:solidFill>
            </a:endParaRPr>
          </a:p>
        </p:txBody>
      </p:sp>
      <p:cxnSp>
        <p:nvCxnSpPr>
          <p:cNvPr id="11" name="直接连接符 10"/>
          <p:cNvCxnSpPr/>
          <p:nvPr userDrawn="1"/>
        </p:nvCxnSpPr>
        <p:spPr>
          <a:xfrm>
            <a:off x="11373037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图片 3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2610651" y="161103"/>
            <a:ext cx="6791691" cy="6535792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0" y="1504950"/>
            <a:ext cx="12192000" cy="38481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sx="101000" sy="101000" algn="ctr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dirty="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31" name="任意多边形: 形状 30"/>
          <p:cNvSpPr/>
          <p:nvPr userDrawn="1"/>
        </p:nvSpPr>
        <p:spPr>
          <a:xfrm flipV="1">
            <a:off x="5143364" y="3786901"/>
            <a:ext cx="6236023" cy="193259"/>
          </a:xfrm>
          <a:custGeom>
            <a:avLst/>
            <a:gdLst>
              <a:gd name="connsiteX0" fmla="*/ 0 w 6415214"/>
              <a:gd name="connsiteY0" fmla="*/ 171407 h 171407"/>
              <a:gd name="connsiteX1" fmla="*/ 6415214 w 6415214"/>
              <a:gd name="connsiteY1" fmla="*/ 171407 h 171407"/>
              <a:gd name="connsiteX2" fmla="*/ 6415214 w 6415214"/>
              <a:gd name="connsiteY2" fmla="*/ 100390 h 171407"/>
              <a:gd name="connsiteX3" fmla="*/ 511261 w 6415214"/>
              <a:gd name="connsiteY3" fmla="*/ 100390 h 171407"/>
              <a:gd name="connsiteX4" fmla="*/ 229919 w 6415214"/>
              <a:gd name="connsiteY4" fmla="*/ 0 h 171407"/>
              <a:gd name="connsiteX5" fmla="*/ 229919 w 6415214"/>
              <a:gd name="connsiteY5" fmla="*/ 100390 h 171407"/>
              <a:gd name="connsiteX6" fmla="*/ 0 w 6415214"/>
              <a:gd name="connsiteY6" fmla="*/ 100390 h 171407"/>
              <a:gd name="connsiteX0-1" fmla="*/ 0 w 6415214"/>
              <a:gd name="connsiteY0-2" fmla="*/ 171407 h 262847"/>
              <a:gd name="connsiteX1-3" fmla="*/ 6415214 w 6415214"/>
              <a:gd name="connsiteY1-4" fmla="*/ 171407 h 262847"/>
              <a:gd name="connsiteX2-5" fmla="*/ 6415214 w 6415214"/>
              <a:gd name="connsiteY2-6" fmla="*/ 100390 h 262847"/>
              <a:gd name="connsiteX3-7" fmla="*/ 511261 w 6415214"/>
              <a:gd name="connsiteY3-8" fmla="*/ 100390 h 262847"/>
              <a:gd name="connsiteX4-9" fmla="*/ 229919 w 6415214"/>
              <a:gd name="connsiteY4-10" fmla="*/ 0 h 262847"/>
              <a:gd name="connsiteX5-11" fmla="*/ 229919 w 6415214"/>
              <a:gd name="connsiteY5-12" fmla="*/ 100390 h 262847"/>
              <a:gd name="connsiteX6-13" fmla="*/ 0 w 6415214"/>
              <a:gd name="connsiteY6-14" fmla="*/ 100390 h 262847"/>
              <a:gd name="connsiteX7" fmla="*/ 91440 w 6415214"/>
              <a:gd name="connsiteY7" fmla="*/ 262847 h 262847"/>
              <a:gd name="connsiteX0-15" fmla="*/ 0 w 6415214"/>
              <a:gd name="connsiteY0-16" fmla="*/ 171407 h 171407"/>
              <a:gd name="connsiteX1-17" fmla="*/ 6415214 w 6415214"/>
              <a:gd name="connsiteY1-18" fmla="*/ 171407 h 171407"/>
              <a:gd name="connsiteX2-19" fmla="*/ 6415214 w 6415214"/>
              <a:gd name="connsiteY2-20" fmla="*/ 100390 h 171407"/>
              <a:gd name="connsiteX3-21" fmla="*/ 511261 w 6415214"/>
              <a:gd name="connsiteY3-22" fmla="*/ 100390 h 171407"/>
              <a:gd name="connsiteX4-23" fmla="*/ 229919 w 6415214"/>
              <a:gd name="connsiteY4-24" fmla="*/ 0 h 171407"/>
              <a:gd name="connsiteX5-25" fmla="*/ 229919 w 6415214"/>
              <a:gd name="connsiteY5-26" fmla="*/ 100390 h 171407"/>
              <a:gd name="connsiteX6-27" fmla="*/ 0 w 6415214"/>
              <a:gd name="connsiteY6-28" fmla="*/ 100390 h 171407"/>
              <a:gd name="connsiteX0-29" fmla="*/ 0 w 6415214"/>
              <a:gd name="connsiteY0-30" fmla="*/ 171407 h 171407"/>
              <a:gd name="connsiteX1-31" fmla="*/ 6415214 w 6415214"/>
              <a:gd name="connsiteY1-32" fmla="*/ 100390 h 171407"/>
              <a:gd name="connsiteX2-33" fmla="*/ 511261 w 6415214"/>
              <a:gd name="connsiteY2-34" fmla="*/ 100390 h 171407"/>
              <a:gd name="connsiteX3-35" fmla="*/ 229919 w 6415214"/>
              <a:gd name="connsiteY3-36" fmla="*/ 0 h 171407"/>
              <a:gd name="connsiteX4-37" fmla="*/ 229919 w 6415214"/>
              <a:gd name="connsiteY4-38" fmla="*/ 100390 h 171407"/>
              <a:gd name="connsiteX5-39" fmla="*/ 0 w 6415214"/>
              <a:gd name="connsiteY5-40" fmla="*/ 100390 h 171407"/>
              <a:gd name="connsiteX0-41" fmla="*/ 6415214 w 6415214"/>
              <a:gd name="connsiteY0-42" fmla="*/ 100390 h 100390"/>
              <a:gd name="connsiteX1-43" fmla="*/ 511261 w 6415214"/>
              <a:gd name="connsiteY1-44" fmla="*/ 100390 h 100390"/>
              <a:gd name="connsiteX2-45" fmla="*/ 229919 w 6415214"/>
              <a:gd name="connsiteY2-46" fmla="*/ 0 h 100390"/>
              <a:gd name="connsiteX3-47" fmla="*/ 229919 w 6415214"/>
              <a:gd name="connsiteY3-48" fmla="*/ 100390 h 100390"/>
              <a:gd name="connsiteX4-49" fmla="*/ 0 w 6415214"/>
              <a:gd name="connsiteY4-50" fmla="*/ 100390 h 100390"/>
              <a:gd name="connsiteX0-51" fmla="*/ 6415214 w 6415214"/>
              <a:gd name="connsiteY0-52" fmla="*/ 195640 h 195640"/>
              <a:gd name="connsiteX1-53" fmla="*/ 511261 w 6415214"/>
              <a:gd name="connsiteY1-54" fmla="*/ 195640 h 195640"/>
              <a:gd name="connsiteX2-55" fmla="*/ 227538 w 6415214"/>
              <a:gd name="connsiteY2-56" fmla="*/ 0 h 195640"/>
              <a:gd name="connsiteX3-57" fmla="*/ 229919 w 6415214"/>
              <a:gd name="connsiteY3-58" fmla="*/ 195640 h 195640"/>
              <a:gd name="connsiteX4-59" fmla="*/ 0 w 6415214"/>
              <a:gd name="connsiteY4-60" fmla="*/ 195640 h 195640"/>
              <a:gd name="connsiteX0-61" fmla="*/ 6415214 w 6415214"/>
              <a:gd name="connsiteY0-62" fmla="*/ 193259 h 193259"/>
              <a:gd name="connsiteX1-63" fmla="*/ 511261 w 6415214"/>
              <a:gd name="connsiteY1-64" fmla="*/ 193259 h 193259"/>
              <a:gd name="connsiteX2-65" fmla="*/ 232301 w 6415214"/>
              <a:gd name="connsiteY2-66" fmla="*/ 0 h 193259"/>
              <a:gd name="connsiteX3-67" fmla="*/ 229919 w 6415214"/>
              <a:gd name="connsiteY3-68" fmla="*/ 193259 h 193259"/>
              <a:gd name="connsiteX4-69" fmla="*/ 0 w 6415214"/>
              <a:gd name="connsiteY4-70" fmla="*/ 193259 h 19325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6415214" h="193259">
                <a:moveTo>
                  <a:pt x="6415214" y="193259"/>
                </a:moveTo>
                <a:lnTo>
                  <a:pt x="511261" y="193259"/>
                </a:lnTo>
                <a:lnTo>
                  <a:pt x="232301" y="0"/>
                </a:lnTo>
                <a:cubicBezTo>
                  <a:pt x="233095" y="65213"/>
                  <a:pt x="229125" y="128046"/>
                  <a:pt x="229919" y="193259"/>
                </a:cubicBezTo>
                <a:lnTo>
                  <a:pt x="0" y="193259"/>
                </a:lnTo>
              </a:path>
            </a:pathLst>
          </a:cu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48" name="标题 47"/>
          <p:cNvSpPr>
            <a:spLocks noGrp="1"/>
          </p:cNvSpPr>
          <p:nvPr>
            <p:ph type="title" hasCustomPrompt="1"/>
          </p:nvPr>
        </p:nvSpPr>
        <p:spPr>
          <a:xfrm>
            <a:off x="5113420" y="2558484"/>
            <a:ext cx="6236023" cy="120032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>
              <a:lnSpc>
                <a:spcPct val="100000"/>
              </a:lnSpc>
              <a:defRPr lang="zh-CN" altLang="en-US" sz="3600" b="1" spc="100" dirty="0">
                <a:latin typeface="+mn-ea"/>
                <a:ea typeface="+mn-ea"/>
                <a:cs typeface="+mn-ea"/>
              </a:defRPr>
            </a:lvl1pPr>
          </a:lstStyle>
          <a:p>
            <a:pPr marL="0" lvl="0"/>
            <a:r>
              <a:rPr lang="zh-CN" altLang="en-US" dirty="0"/>
              <a:t>请在此输入标题</a:t>
            </a:r>
            <a:br>
              <a:rPr lang="zh-CN" altLang="en-US" dirty="0"/>
            </a:br>
            <a:r>
              <a:rPr lang="zh-CN" altLang="en-US" dirty="0"/>
              <a:t>尽量回车保证标题为两行</a:t>
            </a:r>
            <a:endParaRPr lang="zh-CN" altLang="en-US" dirty="0"/>
          </a:p>
        </p:txBody>
      </p:sp>
      <p:sp>
        <p:nvSpPr>
          <p:cNvPr id="60" name="文本占位符 87"/>
          <p:cNvSpPr>
            <a:spLocks noGrp="1"/>
          </p:cNvSpPr>
          <p:nvPr>
            <p:ph type="body" sz="quarter" idx="13" hasCustomPrompt="1"/>
          </p:nvPr>
        </p:nvSpPr>
        <p:spPr>
          <a:xfrm>
            <a:off x="5137014" y="2329801"/>
            <a:ext cx="5154585" cy="2585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marL="0" indent="0">
              <a:buNone/>
              <a:defRPr lang="zh-CN" altLang="en-US" sz="1200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Wingdings 3" panose="05040102010807070707" pitchFamily="18" charset="2"/>
              </a:defRPr>
            </a:lvl1pPr>
          </a:lstStyle>
          <a:p>
            <a:pPr marL="228600" lvl="0" indent="-228600"/>
            <a:r>
              <a:rPr lang="zh-CN" altLang="en-US" dirty="0"/>
              <a:t>请在此输入你的副标题</a:t>
            </a:r>
            <a:endParaRPr lang="zh-CN" altLang="en-US" dirty="0"/>
          </a:p>
        </p:txBody>
      </p:sp>
      <p:sp>
        <p:nvSpPr>
          <p:cNvPr id="38" name="文本占位符 53"/>
          <p:cNvSpPr>
            <a:spLocks noGrp="1"/>
          </p:cNvSpPr>
          <p:nvPr>
            <p:ph type="body" sz="quarter" idx="16" hasCustomPrompt="1"/>
          </p:nvPr>
        </p:nvSpPr>
        <p:spPr>
          <a:xfrm>
            <a:off x="5143364" y="4198880"/>
            <a:ext cx="4065361" cy="344710"/>
          </a:xfrm>
          <a:prstGeom prst="rect">
            <a:avLst/>
          </a:prstGeom>
          <a:noFill/>
        </p:spPr>
        <p:txBody>
          <a:bodyPr wrap="square" lIns="0" rtlCol="0" anchor="ctr" anchorCtr="0">
            <a:spAutoFit/>
          </a:bodyPr>
          <a:lstStyle>
            <a:lvl1pPr marL="0" indent="0">
              <a:lnSpc>
                <a:spcPct val="130000"/>
              </a:lnSpc>
              <a:buNone/>
              <a:defRPr lang="zh-CN" altLang="en-US" sz="1400" spc="10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>
              <a:lnSpc>
                <a:spcPct val="130000"/>
              </a:lnSpc>
            </a:pPr>
            <a:r>
              <a:rPr lang="zh-CN" altLang="en-US" dirty="0"/>
              <a:t>指导教师： </a:t>
            </a:r>
            <a:r>
              <a:rPr lang="en-US" altLang="zh-CN" dirty="0"/>
              <a:t>XXX	</a:t>
            </a:r>
            <a:r>
              <a:rPr lang="zh-CN" altLang="en-US" dirty="0"/>
              <a:t>答辩学生： 芃苇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>
            <a:off x="1111261" y="2359437"/>
            <a:ext cx="2855386" cy="2169616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４-一段一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 userDrawn="1"/>
        </p:nvCxnSpPr>
        <p:spPr>
          <a:xfrm>
            <a:off x="10185149" y="863157"/>
            <a:ext cx="1683563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 userDrawn="1"/>
        </p:nvSpPr>
        <p:spPr>
          <a:xfrm>
            <a:off x="11155416" y="6188075"/>
            <a:ext cx="713296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58" name="直接连接符 57"/>
          <p:cNvCxnSpPr/>
          <p:nvPr userDrawn="1"/>
        </p:nvCxnSpPr>
        <p:spPr>
          <a:xfrm>
            <a:off x="11155416" y="6188075"/>
            <a:ext cx="0" cy="66558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图片 13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 bwMode="auto">
          <a:xfrm>
            <a:off x="10101715" y="214313"/>
            <a:ext cx="1864408" cy="690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5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/>
          </p:nvPr>
        </p:nvSpPr>
        <p:spPr>
          <a:xfrm>
            <a:off x="749863" y="249067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fld id="{4CE2CC6A-3CD6-4EB2-A6B9-76993E7CF1F2}" type="slidenum">
              <a:rPr lang="zh-CN" altLang="en-US" sz="1600" smtClean="0">
                <a:solidFill>
                  <a:srgbClr val="A2A2A2"/>
                </a:solidFill>
                <a:latin typeface="微软雅黑" panose="020B0503020204020204" pitchFamily="34" charset="-122"/>
              </a:rPr>
            </a:fld>
            <a:endParaRPr lang="zh-CN" altLang="en-US" sz="1600" dirty="0">
              <a:solidFill>
                <a:srgbClr val="A2A2A2"/>
              </a:solidFill>
              <a:latin typeface="微软雅黑" panose="020B0503020204020204" pitchFamily="34" charset="-122"/>
            </a:endParaRPr>
          </a:p>
        </p:txBody>
      </p:sp>
      <p:grpSp>
        <p:nvGrpSpPr>
          <p:cNvPr id="56" name="组合 55"/>
          <p:cNvGrpSpPr/>
          <p:nvPr userDrawn="1"/>
        </p:nvGrpSpPr>
        <p:grpSpPr>
          <a:xfrm>
            <a:off x="522741" y="6399999"/>
            <a:ext cx="2542613" cy="276499"/>
            <a:chOff x="598941" y="6399999"/>
            <a:chExt cx="2542613" cy="276499"/>
          </a:xfrm>
          <a:solidFill>
            <a:schemeClr val="accent3"/>
          </a:solidFill>
        </p:grpSpPr>
        <p:grpSp>
          <p:nvGrpSpPr>
            <p:cNvPr id="33" name="组合 32"/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47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prstClr val="black"/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48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prstClr val="black"/>
                  </a:solidFill>
                  <a:latin typeface="Century Gothic" panose="020B0502020202020204" pitchFamily="34" charset="0"/>
                </a:endParaRPr>
              </a:p>
            </p:txBody>
          </p:sp>
          <p:grpSp>
            <p:nvGrpSpPr>
              <p:cNvPr id="49" name="组合 48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54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solidFill>
                      <a:prstClr val="black"/>
                    </a:solidFill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55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solidFill>
                      <a:prstClr val="black"/>
                    </a:solidFill>
                    <a:latin typeface="Century Gothic" panose="020B0502020202020204" pitchFamily="34" charset="0"/>
                  </a:endParaRPr>
                </a:p>
              </p:txBody>
            </p:sp>
          </p:grpSp>
          <p:grpSp>
            <p:nvGrpSpPr>
              <p:cNvPr id="50" name="组合 49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51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solidFill>
                      <a:prstClr val="black"/>
                    </a:solidFill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52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solidFill>
                      <a:prstClr val="black"/>
                    </a:solidFill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53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solidFill>
                      <a:prstClr val="black"/>
                    </a:solidFill>
                    <a:latin typeface="Century Gothic" panose="020B0502020202020204" pitchFamily="34" charset="0"/>
                  </a:endParaRPr>
                </a:p>
              </p:txBody>
            </p:sp>
          </p:grpSp>
        </p:grpSp>
        <p:grpSp>
          <p:nvGrpSpPr>
            <p:cNvPr id="34" name="组合 33"/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35" name="组合 34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45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solidFill>
                      <a:prstClr val="black"/>
                    </a:solidFill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46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solidFill>
                      <a:prstClr val="black"/>
                    </a:solidFill>
                    <a:latin typeface="Century Gothic" panose="020B0502020202020204" pitchFamily="34" charset="0"/>
                  </a:endParaRPr>
                </a:p>
              </p:txBody>
            </p:sp>
          </p:grpSp>
          <p:grpSp>
            <p:nvGrpSpPr>
              <p:cNvPr id="36" name="组合 35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43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solidFill>
                      <a:prstClr val="black"/>
                    </a:solidFill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44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solidFill>
                      <a:prstClr val="black"/>
                    </a:solidFill>
                    <a:latin typeface="Century Gothic" panose="020B0502020202020204" pitchFamily="34" charset="0"/>
                  </a:endParaRPr>
                </a:p>
              </p:txBody>
            </p:sp>
          </p:grpSp>
          <p:grpSp>
            <p:nvGrpSpPr>
              <p:cNvPr id="37" name="组合 36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40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solidFill>
                      <a:prstClr val="black"/>
                    </a:solidFill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41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solidFill>
                      <a:prstClr val="black"/>
                    </a:solidFill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42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solidFill>
                      <a:prstClr val="black"/>
                    </a:solidFill>
                    <a:latin typeface="Century Gothic" panose="020B0502020202020204" pitchFamily="34" charset="0"/>
                  </a:endParaRPr>
                </a:p>
              </p:txBody>
            </p:sp>
          </p:grpSp>
          <p:sp>
            <p:nvSpPr>
              <p:cNvPr id="38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prstClr val="black"/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39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prstClr val="black"/>
                  </a:solidFill>
                  <a:latin typeface="Century Gothic" panose="020B0502020202020204" pitchFamily="34" charset="0"/>
                </a:endParaRPr>
              </a:p>
            </p:txBody>
          </p:sp>
        </p:grpSp>
      </p:grpSp>
      <p:pic>
        <p:nvPicPr>
          <p:cNvPr id="57" name="图片 56"/>
          <p:cNvPicPr>
            <a:picLocks noChangeAspect="1"/>
          </p:cNvPicPr>
          <p:nvPr userDrawn="1"/>
        </p:nvPicPr>
        <p:blipFill rotWithShape="1">
          <a:blip r:embed="rId2" cstate="hqprint"/>
          <a:srcRect l="-333"/>
          <a:stretch>
            <a:fillRect/>
          </a:stretch>
        </p:blipFill>
        <p:spPr>
          <a:xfrm>
            <a:off x="11282579" y="252089"/>
            <a:ext cx="432990" cy="432990"/>
          </a:xfrm>
          <a:prstGeom prst="rect">
            <a:avLst/>
          </a:prstGeom>
        </p:spPr>
      </p:pic>
      <p:cxnSp>
        <p:nvCxnSpPr>
          <p:cNvPr id="87" name="直接连接符 86"/>
          <p:cNvCxnSpPr/>
          <p:nvPr userDrawn="1"/>
        </p:nvCxnSpPr>
        <p:spPr>
          <a:xfrm>
            <a:off x="442913" y="821731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接连接符 89"/>
          <p:cNvCxnSpPr/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 userDrawn="1"/>
        </p:nvGrpSpPr>
        <p:grpSpPr>
          <a:xfrm>
            <a:off x="-511603" y="253621"/>
            <a:ext cx="1221064" cy="438825"/>
            <a:chOff x="-529708" y="381991"/>
            <a:chExt cx="1221064" cy="438825"/>
          </a:xfrm>
        </p:grpSpPr>
        <p:sp>
          <p:nvSpPr>
            <p:cNvPr id="58" name="梯形 57"/>
            <p:cNvSpPr/>
            <p:nvPr userDrawn="1"/>
          </p:nvSpPr>
          <p:spPr>
            <a:xfrm rot="16200000">
              <a:off x="-107121" y="-40596"/>
              <a:ext cx="375890" cy="1221064"/>
            </a:xfrm>
            <a:prstGeom prst="trapezoid">
              <a:avLst>
                <a:gd name="adj" fmla="val 7230"/>
              </a:avLst>
            </a:prstGeom>
            <a:gradFill>
              <a:gsLst>
                <a:gs pos="100000">
                  <a:schemeClr val="accent1"/>
                </a:gs>
                <a:gs pos="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9" name="梯形 58"/>
            <p:cNvSpPr/>
            <p:nvPr userDrawn="1"/>
          </p:nvSpPr>
          <p:spPr>
            <a:xfrm rot="16200000">
              <a:off x="-79397" y="146495"/>
              <a:ext cx="267255" cy="1058332"/>
            </a:xfrm>
            <a:prstGeom prst="trapezoid">
              <a:avLst>
                <a:gd name="adj" fmla="val 723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60" name="梯形 59"/>
            <p:cNvSpPr/>
            <p:nvPr userDrawn="1"/>
          </p:nvSpPr>
          <p:spPr>
            <a:xfrm rot="16200000">
              <a:off x="-95133" y="158023"/>
              <a:ext cx="267255" cy="1058332"/>
            </a:xfrm>
            <a:prstGeom prst="trapezoid">
              <a:avLst>
                <a:gd name="adj" fmla="val 7230"/>
              </a:avLst>
            </a:prstGeom>
            <a:gradFill flip="none" rotWithShape="1">
              <a:gsLst>
                <a:gs pos="100000">
                  <a:schemeClr val="accent4"/>
                </a:gs>
                <a:gs pos="0">
                  <a:schemeClr val="accent4"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</p:grpSp>
    </p:spTree>
  </p:cSld>
  <p:clrMapOvr>
    <a:masterClrMapping/>
  </p:clrMapOvr>
  <p:transition spd="med"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5-一段一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文本框 60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fld id="{4CE2CC6A-3CD6-4EB2-A6B9-76993E7CF1F2}" type="slidenum">
              <a:rPr lang="zh-CN" altLang="en-US" sz="1600" smtClean="0">
                <a:solidFill>
                  <a:srgbClr val="A2A2A2"/>
                </a:solidFill>
                <a:latin typeface="微软雅黑" panose="020B0503020204020204" pitchFamily="34" charset="-122"/>
              </a:rPr>
            </a:fld>
            <a:endParaRPr lang="zh-CN" altLang="en-US" sz="1600" dirty="0">
              <a:solidFill>
                <a:srgbClr val="A2A2A2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86" name="图片 85"/>
          <p:cNvPicPr>
            <a:picLocks noChangeAspect="1"/>
          </p:cNvPicPr>
          <p:nvPr userDrawn="1"/>
        </p:nvPicPr>
        <p:blipFill rotWithShape="1">
          <a:blip r:embed="rId2" cstate="hqprint"/>
          <a:srcRect l="-333"/>
          <a:stretch>
            <a:fillRect/>
          </a:stretch>
        </p:blipFill>
        <p:spPr>
          <a:xfrm>
            <a:off x="11282579" y="252089"/>
            <a:ext cx="432990" cy="432990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6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矩形 46"/>
          <p:cNvSpPr/>
          <p:nvPr userDrawn="1"/>
        </p:nvSpPr>
        <p:spPr>
          <a:xfrm>
            <a:off x="442912" y="-82551"/>
            <a:ext cx="11306175" cy="90870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1" name="矩形 40"/>
          <p:cNvSpPr/>
          <p:nvPr userDrawn="1"/>
        </p:nvSpPr>
        <p:spPr>
          <a:xfrm>
            <a:off x="442913" y="0"/>
            <a:ext cx="11306175" cy="826158"/>
          </a:xfrm>
          <a:prstGeom prst="rect">
            <a:avLst/>
          </a:prstGeom>
          <a:solidFill>
            <a:schemeClr val="accent3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6" name="标题 11"/>
          <p:cNvSpPr>
            <a:spLocks noGrp="1"/>
          </p:cNvSpPr>
          <p:nvPr>
            <p:ph type="title"/>
          </p:nvPr>
        </p:nvSpPr>
        <p:spPr>
          <a:xfrm>
            <a:off x="1173494" y="249067"/>
            <a:ext cx="8048203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文本框 6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fld id="{4CE2CC6A-3CD6-4EB2-A6B9-76993E7CF1F2}" type="slidenum">
              <a:rPr lang="zh-CN" altLang="en-US" sz="1600" smtClean="0">
                <a:solidFill>
                  <a:srgbClr val="A2A2A2"/>
                </a:solidFill>
                <a:latin typeface="微软雅黑" panose="020B0503020204020204" pitchFamily="34" charset="-122"/>
              </a:rPr>
            </a:fld>
            <a:endParaRPr lang="zh-CN" altLang="en-US" sz="1600" dirty="0">
              <a:solidFill>
                <a:srgbClr val="A2A2A2"/>
              </a:solidFill>
              <a:latin typeface="微软雅黑" panose="020B0503020204020204" pitchFamily="34" charset="-122"/>
            </a:endParaRPr>
          </a:p>
        </p:txBody>
      </p:sp>
      <p:grpSp>
        <p:nvGrpSpPr>
          <p:cNvPr id="8" name="组合 7"/>
          <p:cNvGrpSpPr/>
          <p:nvPr userDrawn="1"/>
        </p:nvGrpSpPr>
        <p:grpSpPr>
          <a:xfrm>
            <a:off x="598941" y="6399999"/>
            <a:ext cx="2542613" cy="276499"/>
            <a:chOff x="598941" y="6399999"/>
            <a:chExt cx="2542613" cy="276499"/>
          </a:xfrm>
          <a:solidFill>
            <a:schemeClr val="accent3"/>
          </a:solidFill>
        </p:grpSpPr>
        <p:grpSp>
          <p:nvGrpSpPr>
            <p:cNvPr id="9" name="组合 8"/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23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prstClr val="black"/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24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prstClr val="black"/>
                  </a:solidFill>
                  <a:latin typeface="Century Gothic" panose="020B0502020202020204" pitchFamily="34" charset="0"/>
                </a:endParaRPr>
              </a:p>
            </p:txBody>
          </p:sp>
          <p:grpSp>
            <p:nvGrpSpPr>
              <p:cNvPr id="25" name="组合 24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30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solidFill>
                      <a:prstClr val="black"/>
                    </a:solidFill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31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solidFill>
                      <a:prstClr val="black"/>
                    </a:solidFill>
                    <a:latin typeface="Century Gothic" panose="020B0502020202020204" pitchFamily="34" charset="0"/>
                  </a:endParaRPr>
                </a:p>
              </p:txBody>
            </p:sp>
          </p:grpSp>
          <p:grpSp>
            <p:nvGrpSpPr>
              <p:cNvPr id="26" name="组合 25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27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solidFill>
                      <a:prstClr val="black"/>
                    </a:solidFill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28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solidFill>
                      <a:prstClr val="black"/>
                    </a:solidFill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29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solidFill>
                      <a:prstClr val="black"/>
                    </a:solidFill>
                    <a:latin typeface="Century Gothic" panose="020B0502020202020204" pitchFamily="34" charset="0"/>
                  </a:endParaRPr>
                </a:p>
              </p:txBody>
            </p:sp>
          </p:grpSp>
        </p:grpSp>
        <p:grpSp>
          <p:nvGrpSpPr>
            <p:cNvPr id="10" name="组合 9"/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11" name="组合 10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21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solidFill>
                      <a:prstClr val="black"/>
                    </a:solidFill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22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solidFill>
                      <a:prstClr val="black"/>
                    </a:solidFill>
                    <a:latin typeface="Century Gothic" panose="020B0502020202020204" pitchFamily="34" charset="0"/>
                  </a:endParaRPr>
                </a:p>
              </p:txBody>
            </p:sp>
          </p:grpSp>
          <p:grpSp>
            <p:nvGrpSpPr>
              <p:cNvPr id="12" name="组合 11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19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solidFill>
                      <a:prstClr val="black"/>
                    </a:solidFill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20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solidFill>
                      <a:prstClr val="black"/>
                    </a:solidFill>
                    <a:latin typeface="Century Gothic" panose="020B0502020202020204" pitchFamily="34" charset="0"/>
                  </a:endParaRPr>
                </a:p>
              </p:txBody>
            </p:sp>
          </p:grpSp>
          <p:grpSp>
            <p:nvGrpSpPr>
              <p:cNvPr id="13" name="组合 12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16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solidFill>
                      <a:prstClr val="black"/>
                    </a:solidFill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17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solidFill>
                      <a:prstClr val="black"/>
                    </a:solidFill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18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solidFill>
                      <a:prstClr val="black"/>
                    </a:solidFill>
                    <a:latin typeface="Century Gothic" panose="020B0502020202020204" pitchFamily="34" charset="0"/>
                  </a:endParaRPr>
                </a:p>
              </p:txBody>
            </p:sp>
          </p:grpSp>
          <p:sp>
            <p:nvSpPr>
              <p:cNvPr id="14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prstClr val="black"/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15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prstClr val="black"/>
                  </a:solidFill>
                  <a:latin typeface="Century Gothic" panose="020B0502020202020204" pitchFamily="34" charset="0"/>
                </a:endParaRPr>
              </a:p>
            </p:txBody>
          </p:sp>
        </p:grpSp>
      </p:grpSp>
      <p:cxnSp>
        <p:nvCxnSpPr>
          <p:cNvPr id="38" name="直接连接符 37"/>
          <p:cNvCxnSpPr/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图片 41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590168" y="252089"/>
            <a:ext cx="1969223" cy="432990"/>
          </a:xfrm>
          <a:prstGeom prst="rect">
            <a:avLst/>
          </a:prstGeom>
        </p:spPr>
      </p:pic>
      <p:grpSp>
        <p:nvGrpSpPr>
          <p:cNvPr id="46" name="组合 45"/>
          <p:cNvGrpSpPr/>
          <p:nvPr userDrawn="1"/>
        </p:nvGrpSpPr>
        <p:grpSpPr>
          <a:xfrm>
            <a:off x="637534" y="199773"/>
            <a:ext cx="463263" cy="481001"/>
            <a:chOff x="598941" y="128599"/>
            <a:chExt cx="463263" cy="481001"/>
          </a:xfrm>
        </p:grpSpPr>
        <p:sp>
          <p:nvSpPr>
            <p:cNvPr id="45" name="矩形 44"/>
            <p:cNvSpPr/>
            <p:nvPr userDrawn="1"/>
          </p:nvSpPr>
          <p:spPr>
            <a:xfrm>
              <a:off x="701671" y="249067"/>
              <a:ext cx="360533" cy="36053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4" name="矩形 43"/>
            <p:cNvSpPr/>
            <p:nvPr userDrawn="1"/>
          </p:nvSpPr>
          <p:spPr>
            <a:xfrm>
              <a:off x="701671" y="247801"/>
              <a:ext cx="275115" cy="2565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3" name="矩形 42"/>
            <p:cNvSpPr/>
            <p:nvPr userDrawn="1"/>
          </p:nvSpPr>
          <p:spPr>
            <a:xfrm>
              <a:off x="598941" y="128599"/>
              <a:ext cx="360533" cy="36053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</p:grpSp>
    </p:spTree>
  </p:cSld>
  <p:clrMapOvr>
    <a:masterClrMapping/>
  </p:clrMapOvr>
  <p:transition spd="med"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6-一段一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fld id="{4CE2CC6A-3CD6-4EB2-A6B9-76993E7CF1F2}" type="slidenum">
              <a:rPr lang="zh-CN" altLang="en-US" sz="1600" smtClean="0">
                <a:solidFill>
                  <a:srgbClr val="A2A2A2"/>
                </a:solidFill>
                <a:latin typeface="微软雅黑" panose="020B0503020204020204" pitchFamily="34" charset="-122"/>
              </a:rPr>
            </a:fld>
            <a:endParaRPr lang="zh-CN" altLang="en-US" sz="1600" dirty="0">
              <a:solidFill>
                <a:srgbClr val="A2A2A2"/>
              </a:solidFill>
              <a:latin typeface="微软雅黑" panose="020B0503020204020204" pitchFamily="34" charset="-122"/>
            </a:endParaRPr>
          </a:p>
        </p:txBody>
      </p:sp>
      <p:sp>
        <p:nvSpPr>
          <p:cNvPr id="35" name="矩形 34"/>
          <p:cNvSpPr/>
          <p:nvPr userDrawn="1"/>
        </p:nvSpPr>
        <p:spPr>
          <a:xfrm>
            <a:off x="9402184" y="-82800"/>
            <a:ext cx="2346903" cy="9072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6" name="矩形 35"/>
          <p:cNvSpPr/>
          <p:nvPr userDrawn="1"/>
        </p:nvSpPr>
        <p:spPr>
          <a:xfrm>
            <a:off x="9402184" y="0"/>
            <a:ext cx="2346904" cy="826158"/>
          </a:xfrm>
          <a:prstGeom prst="rect">
            <a:avLst/>
          </a:prstGeom>
          <a:solidFill>
            <a:schemeClr val="accent3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prstClr val="white"/>
              </a:solidFill>
            </a:endParaRPr>
          </a:p>
        </p:txBody>
      </p:sp>
      <p:pic>
        <p:nvPicPr>
          <p:cNvPr id="39" name="图片 38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590168" y="252089"/>
            <a:ext cx="1969223" cy="432990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7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平行四边形 1"/>
          <p:cNvSpPr/>
          <p:nvPr userDrawn="1"/>
        </p:nvSpPr>
        <p:spPr>
          <a:xfrm>
            <a:off x="658714" y="482300"/>
            <a:ext cx="748201" cy="484094"/>
          </a:xfrm>
          <a:prstGeom prst="parallelogram">
            <a:avLst>
              <a:gd name="adj" fmla="val 71667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7" name="矩形 46"/>
          <p:cNvSpPr/>
          <p:nvPr userDrawn="1"/>
        </p:nvSpPr>
        <p:spPr>
          <a:xfrm>
            <a:off x="442912" y="-82800"/>
            <a:ext cx="11306175" cy="846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1" name="矩形 40"/>
          <p:cNvSpPr/>
          <p:nvPr userDrawn="1"/>
        </p:nvSpPr>
        <p:spPr>
          <a:xfrm>
            <a:off x="442913" y="0"/>
            <a:ext cx="11306175" cy="762658"/>
          </a:xfrm>
          <a:prstGeom prst="rect">
            <a:avLst/>
          </a:prstGeom>
          <a:solidFill>
            <a:schemeClr val="accent3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6" name="标题 11"/>
          <p:cNvSpPr>
            <a:spLocks noGrp="1"/>
          </p:cNvSpPr>
          <p:nvPr>
            <p:ph type="title"/>
          </p:nvPr>
        </p:nvSpPr>
        <p:spPr>
          <a:xfrm>
            <a:off x="1173494" y="185567"/>
            <a:ext cx="8048203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文本框 6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fld id="{4CE2CC6A-3CD6-4EB2-A6B9-76993E7CF1F2}" type="slidenum">
              <a:rPr lang="zh-CN" altLang="en-US" sz="1600" smtClean="0">
                <a:solidFill>
                  <a:srgbClr val="A2A2A2"/>
                </a:solidFill>
                <a:latin typeface="微软雅黑" panose="020B0503020204020204" pitchFamily="34" charset="-122"/>
              </a:rPr>
            </a:fld>
            <a:endParaRPr lang="zh-CN" altLang="en-US" sz="1600" dirty="0">
              <a:solidFill>
                <a:srgbClr val="A2A2A2"/>
              </a:solidFill>
              <a:latin typeface="微软雅黑" panose="020B0503020204020204" pitchFamily="34" charset="-122"/>
            </a:endParaRPr>
          </a:p>
        </p:txBody>
      </p:sp>
      <p:grpSp>
        <p:nvGrpSpPr>
          <p:cNvPr id="8" name="组合 7"/>
          <p:cNvGrpSpPr/>
          <p:nvPr userDrawn="1"/>
        </p:nvGrpSpPr>
        <p:grpSpPr>
          <a:xfrm>
            <a:off x="598941" y="6399999"/>
            <a:ext cx="2542613" cy="276499"/>
            <a:chOff x="598941" y="6399999"/>
            <a:chExt cx="2542613" cy="276499"/>
          </a:xfrm>
          <a:solidFill>
            <a:schemeClr val="accent3"/>
          </a:solidFill>
        </p:grpSpPr>
        <p:grpSp>
          <p:nvGrpSpPr>
            <p:cNvPr id="9" name="组合 8"/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23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prstClr val="black"/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24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prstClr val="black"/>
                  </a:solidFill>
                  <a:latin typeface="Century Gothic" panose="020B0502020202020204" pitchFamily="34" charset="0"/>
                </a:endParaRPr>
              </a:p>
            </p:txBody>
          </p:sp>
          <p:grpSp>
            <p:nvGrpSpPr>
              <p:cNvPr id="25" name="组合 24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30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solidFill>
                      <a:prstClr val="black"/>
                    </a:solidFill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31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solidFill>
                      <a:prstClr val="black"/>
                    </a:solidFill>
                    <a:latin typeface="Century Gothic" panose="020B0502020202020204" pitchFamily="34" charset="0"/>
                  </a:endParaRPr>
                </a:p>
              </p:txBody>
            </p:sp>
          </p:grpSp>
          <p:grpSp>
            <p:nvGrpSpPr>
              <p:cNvPr id="26" name="组合 25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27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solidFill>
                      <a:prstClr val="black"/>
                    </a:solidFill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28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solidFill>
                      <a:prstClr val="black"/>
                    </a:solidFill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29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solidFill>
                      <a:prstClr val="black"/>
                    </a:solidFill>
                    <a:latin typeface="Century Gothic" panose="020B0502020202020204" pitchFamily="34" charset="0"/>
                  </a:endParaRPr>
                </a:p>
              </p:txBody>
            </p:sp>
          </p:grpSp>
        </p:grpSp>
        <p:grpSp>
          <p:nvGrpSpPr>
            <p:cNvPr id="10" name="组合 9"/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11" name="组合 10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21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solidFill>
                      <a:prstClr val="black"/>
                    </a:solidFill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22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solidFill>
                      <a:prstClr val="black"/>
                    </a:solidFill>
                    <a:latin typeface="Century Gothic" panose="020B0502020202020204" pitchFamily="34" charset="0"/>
                  </a:endParaRPr>
                </a:p>
              </p:txBody>
            </p:sp>
          </p:grpSp>
          <p:grpSp>
            <p:nvGrpSpPr>
              <p:cNvPr id="12" name="组合 11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19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solidFill>
                      <a:prstClr val="black"/>
                    </a:solidFill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20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solidFill>
                      <a:prstClr val="black"/>
                    </a:solidFill>
                    <a:latin typeface="Century Gothic" panose="020B0502020202020204" pitchFamily="34" charset="0"/>
                  </a:endParaRPr>
                </a:p>
              </p:txBody>
            </p:sp>
          </p:grpSp>
          <p:grpSp>
            <p:nvGrpSpPr>
              <p:cNvPr id="13" name="组合 12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16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solidFill>
                      <a:prstClr val="black"/>
                    </a:solidFill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17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solidFill>
                      <a:prstClr val="black"/>
                    </a:solidFill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18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solidFill>
                      <a:prstClr val="black"/>
                    </a:solidFill>
                    <a:latin typeface="Century Gothic" panose="020B0502020202020204" pitchFamily="34" charset="0"/>
                  </a:endParaRPr>
                </a:p>
              </p:txBody>
            </p:sp>
          </p:grpSp>
          <p:sp>
            <p:nvSpPr>
              <p:cNvPr id="14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prstClr val="black"/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15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prstClr val="black"/>
                  </a:solidFill>
                  <a:latin typeface="Century Gothic" panose="020B0502020202020204" pitchFamily="34" charset="0"/>
                </a:endParaRPr>
              </a:p>
            </p:txBody>
          </p:sp>
        </p:grpSp>
      </p:grpSp>
      <p:cxnSp>
        <p:nvCxnSpPr>
          <p:cNvPr id="38" name="直接连接符 37"/>
          <p:cNvCxnSpPr/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图片 41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590168" y="188589"/>
            <a:ext cx="1969223" cy="432990"/>
          </a:xfrm>
          <a:prstGeom prst="rect">
            <a:avLst/>
          </a:prstGeom>
        </p:spPr>
      </p:pic>
      <p:sp>
        <p:nvSpPr>
          <p:cNvPr id="43" name="矩形 42"/>
          <p:cNvSpPr/>
          <p:nvPr userDrawn="1"/>
        </p:nvSpPr>
        <p:spPr>
          <a:xfrm>
            <a:off x="648385" y="0"/>
            <a:ext cx="413819" cy="966395"/>
          </a:xfrm>
          <a:prstGeom prst="rect">
            <a:avLst/>
          </a:prstGeom>
          <a:ln>
            <a:noFill/>
          </a:ln>
          <a:effectLst>
            <a:outerShdw blurRad="127000" dist="25400" dir="5400000" sx="102000" sy="102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prstClr val="white"/>
              </a:solidFill>
            </a:endParaRPr>
          </a:p>
        </p:txBody>
      </p:sp>
    </p:spTree>
  </p:cSld>
  <p:clrMapOvr>
    <a:masterClrMapping/>
  </p:clrMapOvr>
  <p:transition spd="med"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7-一段一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33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fld id="{4CE2CC6A-3CD6-4EB2-A6B9-76993E7CF1F2}" type="slidenum">
              <a:rPr lang="zh-CN" altLang="en-US" sz="1600" smtClean="0">
                <a:solidFill>
                  <a:srgbClr val="A2A2A2"/>
                </a:solidFill>
                <a:latin typeface="微软雅黑" panose="020B0503020204020204" pitchFamily="34" charset="-122"/>
              </a:rPr>
            </a:fld>
            <a:endParaRPr lang="zh-CN" altLang="en-US" sz="1600" dirty="0">
              <a:solidFill>
                <a:srgbClr val="A2A2A2"/>
              </a:solidFill>
              <a:latin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 userDrawn="1"/>
        </p:nvSpPr>
        <p:spPr>
          <a:xfrm>
            <a:off x="9385300" y="-82550"/>
            <a:ext cx="2363787" cy="84520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8" name="矩形 7"/>
          <p:cNvSpPr/>
          <p:nvPr userDrawn="1"/>
        </p:nvSpPr>
        <p:spPr>
          <a:xfrm>
            <a:off x="9385300" y="0"/>
            <a:ext cx="2363788" cy="762658"/>
          </a:xfrm>
          <a:prstGeom prst="rect">
            <a:avLst/>
          </a:prstGeom>
          <a:solidFill>
            <a:schemeClr val="accent3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prstClr val="white"/>
              </a:solidFill>
            </a:endParaRPr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590168" y="188589"/>
            <a:ext cx="1969223" cy="432990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8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318632" y="6188075"/>
            <a:ext cx="11550080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127000" dist="38100" dir="16200000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8" name="矩形 7"/>
          <p:cNvSpPr/>
          <p:nvPr userDrawn="1"/>
        </p:nvSpPr>
        <p:spPr>
          <a:xfrm>
            <a:off x="318632" y="0"/>
            <a:ext cx="11550080" cy="87312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>
            <a:outerShdw blurRad="127000" dist="381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dirty="0">
              <a:solidFill>
                <a:prstClr val="white"/>
              </a:solidFill>
            </a:endParaRPr>
          </a:p>
        </p:txBody>
      </p:sp>
      <p:sp>
        <p:nvSpPr>
          <p:cNvPr id="9" name="标题 11"/>
          <p:cNvSpPr>
            <a:spLocks noGrp="1"/>
          </p:cNvSpPr>
          <p:nvPr>
            <p:ph type="title"/>
          </p:nvPr>
        </p:nvSpPr>
        <p:spPr>
          <a:xfrm>
            <a:off x="541539" y="247495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1" name="文本框 10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grpSp>
        <p:nvGrpSpPr>
          <p:cNvPr id="13" name="组合 12"/>
          <p:cNvGrpSpPr/>
          <p:nvPr userDrawn="1"/>
        </p:nvGrpSpPr>
        <p:grpSpPr>
          <a:xfrm>
            <a:off x="598941" y="6399999"/>
            <a:ext cx="2542613" cy="276499"/>
            <a:chOff x="598941" y="6399999"/>
            <a:chExt cx="2542613" cy="276499"/>
          </a:xfrm>
          <a:solidFill>
            <a:schemeClr val="bg1"/>
          </a:solidFill>
        </p:grpSpPr>
        <p:grpSp>
          <p:nvGrpSpPr>
            <p:cNvPr id="14" name="组合 13"/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28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prstClr val="black"/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29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prstClr val="black"/>
                  </a:solidFill>
                  <a:latin typeface="Century Gothic" panose="020B0502020202020204" pitchFamily="34" charset="0"/>
                </a:endParaRPr>
              </a:p>
            </p:txBody>
          </p:sp>
          <p:grpSp>
            <p:nvGrpSpPr>
              <p:cNvPr id="30" name="组合 29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35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solidFill>
                      <a:prstClr val="black"/>
                    </a:solidFill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36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solidFill>
                      <a:prstClr val="black"/>
                    </a:solidFill>
                    <a:latin typeface="Century Gothic" panose="020B0502020202020204" pitchFamily="34" charset="0"/>
                  </a:endParaRPr>
                </a:p>
              </p:txBody>
            </p:sp>
          </p:grpSp>
          <p:grpSp>
            <p:nvGrpSpPr>
              <p:cNvPr id="31" name="组合 30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32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solidFill>
                      <a:prstClr val="black"/>
                    </a:solidFill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33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solidFill>
                      <a:prstClr val="black"/>
                    </a:solidFill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34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solidFill>
                      <a:prstClr val="black"/>
                    </a:solidFill>
                    <a:latin typeface="Century Gothic" panose="020B0502020202020204" pitchFamily="34" charset="0"/>
                  </a:endParaRPr>
                </a:p>
              </p:txBody>
            </p:sp>
          </p:grpSp>
        </p:grpSp>
        <p:grpSp>
          <p:nvGrpSpPr>
            <p:cNvPr id="15" name="组合 14"/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16" name="组合 15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26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solidFill>
                      <a:prstClr val="black"/>
                    </a:solidFill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27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solidFill>
                      <a:prstClr val="black"/>
                    </a:solidFill>
                    <a:latin typeface="Century Gothic" panose="020B0502020202020204" pitchFamily="34" charset="0"/>
                  </a:endParaRPr>
                </a:p>
              </p:txBody>
            </p:sp>
          </p:grpSp>
          <p:grpSp>
            <p:nvGrpSpPr>
              <p:cNvPr id="17" name="组合 16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24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solidFill>
                      <a:prstClr val="black"/>
                    </a:solidFill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25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solidFill>
                      <a:prstClr val="black"/>
                    </a:solidFill>
                    <a:latin typeface="Century Gothic" panose="020B0502020202020204" pitchFamily="34" charset="0"/>
                  </a:endParaRPr>
                </a:p>
              </p:txBody>
            </p:sp>
          </p:grpSp>
          <p:grpSp>
            <p:nvGrpSpPr>
              <p:cNvPr id="18" name="组合 17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21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solidFill>
                      <a:prstClr val="black"/>
                    </a:solidFill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22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solidFill>
                      <a:prstClr val="black"/>
                    </a:solidFill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23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solidFill>
                      <a:prstClr val="black"/>
                    </a:solidFill>
                    <a:latin typeface="Century Gothic" panose="020B0502020202020204" pitchFamily="34" charset="0"/>
                  </a:endParaRPr>
                </a:p>
              </p:txBody>
            </p:sp>
          </p:grpSp>
          <p:sp>
            <p:nvSpPr>
              <p:cNvPr id="19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prstClr val="black"/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20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prstClr val="black"/>
                  </a:solidFill>
                  <a:latin typeface="Century Gothic" panose="020B0502020202020204" pitchFamily="34" charset="0"/>
                </a:endParaRPr>
              </a:p>
            </p:txBody>
          </p:sp>
        </p:grpSp>
      </p:grpSp>
      <p:pic>
        <p:nvPicPr>
          <p:cNvPr id="40" name="图片 39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564050" y="131404"/>
            <a:ext cx="2243119" cy="627854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8-一段一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11144922" y="6188075"/>
            <a:ext cx="723790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127000" dist="38100" dir="16200000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8" name="矩形 7"/>
          <p:cNvSpPr/>
          <p:nvPr userDrawn="1"/>
        </p:nvSpPr>
        <p:spPr>
          <a:xfrm>
            <a:off x="9488246" y="0"/>
            <a:ext cx="2380466" cy="87312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>
            <a:outerShdw blurRad="127000" dist="381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dirty="0">
              <a:solidFill>
                <a:prstClr val="white"/>
              </a:solidFill>
            </a:endParaRPr>
          </a:p>
        </p:txBody>
      </p:sp>
      <p:sp>
        <p:nvSpPr>
          <p:cNvPr id="11" name="文本框 10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40" name="图片 39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564050" y="131404"/>
            <a:ext cx="2243119" cy="627854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2-首页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A-矩形 7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dirty="0">
              <a:solidFill>
                <a:prstClr val="white"/>
              </a:solidFill>
            </a:endParaRPr>
          </a:p>
        </p:txBody>
      </p:sp>
      <p:sp>
        <p:nvSpPr>
          <p:cNvPr id="119" name="任意多边形: 形状 118"/>
          <p:cNvSpPr/>
          <p:nvPr userDrawn="1"/>
        </p:nvSpPr>
        <p:spPr>
          <a:xfrm rot="1916941">
            <a:off x="-628945" y="-604401"/>
            <a:ext cx="12918999" cy="10347422"/>
          </a:xfrm>
          <a:custGeom>
            <a:avLst/>
            <a:gdLst>
              <a:gd name="connsiteX0" fmla="*/ 3910821 w 12918999"/>
              <a:gd name="connsiteY0" fmla="*/ 3392979 h 10347422"/>
              <a:gd name="connsiteX1" fmla="*/ 10262073 w 12918999"/>
              <a:gd name="connsiteY1" fmla="*/ 135295 h 10347422"/>
              <a:gd name="connsiteX2" fmla="*/ 10593809 w 12918999"/>
              <a:gd name="connsiteY2" fmla="*/ 0 h 10347422"/>
              <a:gd name="connsiteX3" fmla="*/ 12918999 w 12918999"/>
              <a:gd name="connsiteY3" fmla="*/ 3728462 h 10347422"/>
              <a:gd name="connsiteX4" fmla="*/ 11966464 w 12918999"/>
              <a:gd name="connsiteY4" fmla="*/ 4224159 h 10347422"/>
              <a:gd name="connsiteX5" fmla="*/ 3050273 w 12918999"/>
              <a:gd name="connsiteY5" fmla="*/ 10050202 h 10347422"/>
              <a:gd name="connsiteX6" fmla="*/ 2678241 w 12918999"/>
              <a:gd name="connsiteY6" fmla="*/ 10347422 h 10347422"/>
              <a:gd name="connsiteX7" fmla="*/ 0 w 12918999"/>
              <a:gd name="connsiteY7" fmla="*/ 6052840 h 10347422"/>
              <a:gd name="connsiteX8" fmla="*/ 4301 w 12918999"/>
              <a:gd name="connsiteY8" fmla="*/ 6049545 h 10347422"/>
              <a:gd name="connsiteX9" fmla="*/ 3049697 w 12918999"/>
              <a:gd name="connsiteY9" fmla="*/ 3931365 h 10347422"/>
              <a:gd name="connsiteX10" fmla="*/ 3910821 w 12918999"/>
              <a:gd name="connsiteY10" fmla="*/ 3392979 h 103474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918999" h="10347422">
                <a:moveTo>
                  <a:pt x="3910821" y="3392979"/>
                </a:moveTo>
                <a:cubicBezTo>
                  <a:pt x="5934272" y="2157348"/>
                  <a:pt x="8056184" y="1066634"/>
                  <a:pt x="10262073" y="135295"/>
                </a:cubicBezTo>
                <a:lnTo>
                  <a:pt x="10593809" y="0"/>
                </a:lnTo>
                <a:lnTo>
                  <a:pt x="12918999" y="3728462"/>
                </a:lnTo>
                <a:lnTo>
                  <a:pt x="11966464" y="4224159"/>
                </a:lnTo>
                <a:cubicBezTo>
                  <a:pt x="8816355" y="5904658"/>
                  <a:pt x="5833798" y="7857148"/>
                  <a:pt x="3050273" y="10050202"/>
                </a:cubicBezTo>
                <a:lnTo>
                  <a:pt x="2678241" y="10347422"/>
                </a:lnTo>
                <a:lnTo>
                  <a:pt x="0" y="6052840"/>
                </a:lnTo>
                <a:lnTo>
                  <a:pt x="4301" y="6049545"/>
                </a:lnTo>
                <a:cubicBezTo>
                  <a:pt x="990558" y="5305797"/>
                  <a:pt x="2006380" y="4599047"/>
                  <a:pt x="3049697" y="3931365"/>
                </a:cubicBezTo>
                <a:cubicBezTo>
                  <a:pt x="3334701" y="3748973"/>
                  <a:pt x="3621756" y="3569497"/>
                  <a:pt x="3910821" y="3392979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accent2">
                  <a:alpha val="1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dirty="0">
              <a:solidFill>
                <a:prstClr val="white"/>
              </a:solidFill>
            </a:endParaRPr>
          </a:p>
        </p:txBody>
      </p:sp>
      <p:sp>
        <p:nvSpPr>
          <p:cNvPr id="106" name="任意多边形: 形状 105"/>
          <p:cNvSpPr/>
          <p:nvPr userDrawn="1"/>
        </p:nvSpPr>
        <p:spPr>
          <a:xfrm rot="2885786">
            <a:off x="1087929" y="-2969595"/>
            <a:ext cx="10843749" cy="12155155"/>
          </a:xfrm>
          <a:custGeom>
            <a:avLst/>
            <a:gdLst>
              <a:gd name="connsiteX0" fmla="*/ 6051751 w 10843749"/>
              <a:gd name="connsiteY0" fmla="*/ 1433305 h 12155155"/>
              <a:gd name="connsiteX1" fmla="*/ 6837805 w 10843749"/>
              <a:gd name="connsiteY1" fmla="*/ 587393 h 12155155"/>
              <a:gd name="connsiteX2" fmla="*/ 7410328 w 10843749"/>
              <a:gd name="connsiteY2" fmla="*/ 0 h 12155155"/>
              <a:gd name="connsiteX3" fmla="*/ 10843749 w 10843749"/>
              <a:gd name="connsiteY3" fmla="*/ 3081016 h 12155155"/>
              <a:gd name="connsiteX4" fmla="*/ 2700969 w 10843749"/>
              <a:gd name="connsiteY4" fmla="*/ 12155155 h 12155155"/>
              <a:gd name="connsiteX5" fmla="*/ 0 w 10843749"/>
              <a:gd name="connsiteY5" fmla="*/ 9731411 h 12155155"/>
              <a:gd name="connsiteX6" fmla="*/ 261077 w 10843749"/>
              <a:gd name="connsiteY6" fmla="*/ 9278934 h 12155155"/>
              <a:gd name="connsiteX7" fmla="*/ 6051751 w 10843749"/>
              <a:gd name="connsiteY7" fmla="*/ 1433305 h 121551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43749" h="12155155">
                <a:moveTo>
                  <a:pt x="6051751" y="1433305"/>
                </a:moveTo>
                <a:cubicBezTo>
                  <a:pt x="6310424" y="1148193"/>
                  <a:pt x="6572461" y="866201"/>
                  <a:pt x="6837805" y="587393"/>
                </a:cubicBezTo>
                <a:lnTo>
                  <a:pt x="7410328" y="0"/>
                </a:lnTo>
                <a:lnTo>
                  <a:pt x="10843749" y="3081016"/>
                </a:lnTo>
                <a:lnTo>
                  <a:pt x="2700969" y="12155155"/>
                </a:lnTo>
                <a:lnTo>
                  <a:pt x="0" y="9731411"/>
                </a:lnTo>
                <a:lnTo>
                  <a:pt x="261077" y="9278934"/>
                </a:lnTo>
                <a:cubicBezTo>
                  <a:pt x="1926385" y="6466781"/>
                  <a:pt x="3869211" y="3838947"/>
                  <a:pt x="6051751" y="1433305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accent2">
                  <a:alpha val="11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18" name="任意多边形: 形状 117"/>
          <p:cNvSpPr/>
          <p:nvPr userDrawn="1"/>
        </p:nvSpPr>
        <p:spPr>
          <a:xfrm rot="1846855">
            <a:off x="-307281" y="-539696"/>
            <a:ext cx="12650822" cy="11532482"/>
          </a:xfrm>
          <a:custGeom>
            <a:avLst/>
            <a:gdLst>
              <a:gd name="connsiteX0" fmla="*/ 7956679 w 12650822"/>
              <a:gd name="connsiteY0" fmla="*/ 1195248 h 11532482"/>
              <a:gd name="connsiteX1" fmla="*/ 9978822 w 12650822"/>
              <a:gd name="connsiteY1" fmla="*/ 62012 h 11532482"/>
              <a:gd name="connsiteX2" fmla="*/ 10098991 w 12650822"/>
              <a:gd name="connsiteY2" fmla="*/ 0 h 11532482"/>
              <a:gd name="connsiteX3" fmla="*/ 12650822 w 12650822"/>
              <a:gd name="connsiteY3" fmla="*/ 4283979 h 11532482"/>
              <a:gd name="connsiteX4" fmla="*/ 12245569 w 12650822"/>
              <a:gd name="connsiteY4" fmla="*/ 4531370 h 11532482"/>
              <a:gd name="connsiteX5" fmla="*/ 3166697 w 12650822"/>
              <a:gd name="connsiteY5" fmla="*/ 11321300 h 11532482"/>
              <a:gd name="connsiteX6" fmla="*/ 2933905 w 12650822"/>
              <a:gd name="connsiteY6" fmla="*/ 11532482 h 11532482"/>
              <a:gd name="connsiteX7" fmla="*/ 1718627 w 12650822"/>
              <a:gd name="connsiteY7" fmla="*/ 9865697 h 11532482"/>
              <a:gd name="connsiteX8" fmla="*/ 0 w 12650822"/>
              <a:gd name="connsiteY8" fmla="*/ 6980488 h 11532482"/>
              <a:gd name="connsiteX9" fmla="*/ 22022 w 12650822"/>
              <a:gd name="connsiteY9" fmla="*/ 6960742 h 11532482"/>
              <a:gd name="connsiteX10" fmla="*/ 4718407 w 12650822"/>
              <a:gd name="connsiteY10" fmla="*/ 3273000 h 11532482"/>
              <a:gd name="connsiteX11" fmla="*/ 7956679 w 12650822"/>
              <a:gd name="connsiteY11" fmla="*/ 1195248 h 11532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650822" h="11532482">
                <a:moveTo>
                  <a:pt x="7956679" y="1195248"/>
                </a:moveTo>
                <a:cubicBezTo>
                  <a:pt x="8621077" y="803084"/>
                  <a:pt x="9295272" y="425195"/>
                  <a:pt x="9978822" y="62012"/>
                </a:cubicBezTo>
                <a:lnTo>
                  <a:pt x="10098991" y="0"/>
                </a:lnTo>
                <a:lnTo>
                  <a:pt x="12650822" y="4283979"/>
                </a:lnTo>
                <a:lnTo>
                  <a:pt x="12245569" y="4531370"/>
                </a:lnTo>
                <a:cubicBezTo>
                  <a:pt x="9012618" y="6531229"/>
                  <a:pt x="5974903" y="8805712"/>
                  <a:pt x="3166697" y="11321300"/>
                </a:cubicBezTo>
                <a:lnTo>
                  <a:pt x="2933905" y="11532482"/>
                </a:lnTo>
                <a:lnTo>
                  <a:pt x="1718627" y="9865697"/>
                </a:lnTo>
                <a:lnTo>
                  <a:pt x="0" y="6980488"/>
                </a:lnTo>
                <a:lnTo>
                  <a:pt x="22022" y="6960742"/>
                </a:lnTo>
                <a:cubicBezTo>
                  <a:pt x="1511041" y="5644986"/>
                  <a:pt x="3079104" y="4413194"/>
                  <a:pt x="4718407" y="3273000"/>
                </a:cubicBezTo>
                <a:cubicBezTo>
                  <a:pt x="5769244" y="2542106"/>
                  <a:pt x="6849352" y="1848853"/>
                  <a:pt x="7956679" y="1195248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3000"/>
                </a:schemeClr>
              </a:gs>
              <a:gs pos="100000">
                <a:schemeClr val="accent2">
                  <a:alpha val="18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dirty="0">
              <a:solidFill>
                <a:prstClr val="white"/>
              </a:solidFill>
            </a:endParaRPr>
          </a:p>
        </p:txBody>
      </p:sp>
      <p:sp>
        <p:nvSpPr>
          <p:cNvPr id="49" name="任意多边形: 形状 83"/>
          <p:cNvSpPr/>
          <p:nvPr userDrawn="1"/>
        </p:nvSpPr>
        <p:spPr>
          <a:xfrm>
            <a:off x="-1" y="2998308"/>
            <a:ext cx="12191999" cy="3656014"/>
          </a:xfrm>
          <a:custGeom>
            <a:avLst/>
            <a:gdLst>
              <a:gd name="connsiteX0" fmla="*/ 6096002 w 12191999"/>
              <a:gd name="connsiteY0" fmla="*/ 0 h 3656014"/>
              <a:gd name="connsiteX1" fmla="*/ 11517301 w 12191999"/>
              <a:gd name="connsiteY1" fmla="*/ 568339 h 3656014"/>
              <a:gd name="connsiteX2" fmla="*/ 12191999 w 12191999"/>
              <a:gd name="connsiteY2" fmla="*/ 741496 h 3656014"/>
              <a:gd name="connsiteX3" fmla="*/ 12191999 w 12191999"/>
              <a:gd name="connsiteY3" fmla="*/ 3656014 h 3656014"/>
              <a:gd name="connsiteX4" fmla="*/ 0 w 12191999"/>
              <a:gd name="connsiteY4" fmla="*/ 3656014 h 3656014"/>
              <a:gd name="connsiteX5" fmla="*/ 0 w 12191999"/>
              <a:gd name="connsiteY5" fmla="*/ 741497 h 3656014"/>
              <a:gd name="connsiteX6" fmla="*/ 674702 w 12191999"/>
              <a:gd name="connsiteY6" fmla="*/ 568339 h 3656014"/>
              <a:gd name="connsiteX7" fmla="*/ 6096002 w 12191999"/>
              <a:gd name="connsiteY7" fmla="*/ 0 h 3656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3656014">
                <a:moveTo>
                  <a:pt x="6096002" y="0"/>
                </a:moveTo>
                <a:cubicBezTo>
                  <a:pt x="8104174" y="0"/>
                  <a:pt x="9969760" y="209519"/>
                  <a:pt x="11517301" y="568339"/>
                </a:cubicBezTo>
                <a:lnTo>
                  <a:pt x="12191999" y="741496"/>
                </a:lnTo>
                <a:lnTo>
                  <a:pt x="12191999" y="3656014"/>
                </a:lnTo>
                <a:lnTo>
                  <a:pt x="0" y="3656014"/>
                </a:lnTo>
                <a:lnTo>
                  <a:pt x="0" y="741497"/>
                </a:lnTo>
                <a:lnTo>
                  <a:pt x="674702" y="568339"/>
                </a:lnTo>
                <a:cubicBezTo>
                  <a:pt x="2222243" y="209519"/>
                  <a:pt x="4087830" y="0"/>
                  <a:pt x="609600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3810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prstClr val="white"/>
              </a:solidFill>
              <a:cs typeface="+mn-ea"/>
            </a:endParaRPr>
          </a:p>
        </p:txBody>
      </p:sp>
      <p:sp>
        <p:nvSpPr>
          <p:cNvPr id="50" name="任意多边形: 形状 83"/>
          <p:cNvSpPr/>
          <p:nvPr userDrawn="1"/>
        </p:nvSpPr>
        <p:spPr>
          <a:xfrm>
            <a:off x="-2" y="3019587"/>
            <a:ext cx="12191999" cy="3656014"/>
          </a:xfrm>
          <a:custGeom>
            <a:avLst/>
            <a:gdLst>
              <a:gd name="connsiteX0" fmla="*/ 6096002 w 12191999"/>
              <a:gd name="connsiteY0" fmla="*/ 0 h 3656014"/>
              <a:gd name="connsiteX1" fmla="*/ 11517301 w 12191999"/>
              <a:gd name="connsiteY1" fmla="*/ 568339 h 3656014"/>
              <a:gd name="connsiteX2" fmla="*/ 12191999 w 12191999"/>
              <a:gd name="connsiteY2" fmla="*/ 741496 h 3656014"/>
              <a:gd name="connsiteX3" fmla="*/ 12191999 w 12191999"/>
              <a:gd name="connsiteY3" fmla="*/ 3656014 h 3656014"/>
              <a:gd name="connsiteX4" fmla="*/ 0 w 12191999"/>
              <a:gd name="connsiteY4" fmla="*/ 3656014 h 3656014"/>
              <a:gd name="connsiteX5" fmla="*/ 0 w 12191999"/>
              <a:gd name="connsiteY5" fmla="*/ 741497 h 3656014"/>
              <a:gd name="connsiteX6" fmla="*/ 674702 w 12191999"/>
              <a:gd name="connsiteY6" fmla="*/ 568339 h 3656014"/>
              <a:gd name="connsiteX7" fmla="*/ 6096002 w 12191999"/>
              <a:gd name="connsiteY7" fmla="*/ 0 h 3656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3656014">
                <a:moveTo>
                  <a:pt x="6096002" y="0"/>
                </a:moveTo>
                <a:cubicBezTo>
                  <a:pt x="8104174" y="0"/>
                  <a:pt x="9969760" y="209519"/>
                  <a:pt x="11517301" y="568339"/>
                </a:cubicBezTo>
                <a:lnTo>
                  <a:pt x="12191999" y="741496"/>
                </a:lnTo>
                <a:lnTo>
                  <a:pt x="12191999" y="3656014"/>
                </a:lnTo>
                <a:lnTo>
                  <a:pt x="0" y="3656014"/>
                </a:lnTo>
                <a:lnTo>
                  <a:pt x="0" y="741497"/>
                </a:lnTo>
                <a:lnTo>
                  <a:pt x="674702" y="568339"/>
                </a:lnTo>
                <a:cubicBezTo>
                  <a:pt x="2222243" y="209519"/>
                  <a:pt x="4087830" y="0"/>
                  <a:pt x="609600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prstClr val="white"/>
              </a:solidFill>
              <a:cs typeface="+mn-ea"/>
            </a:endParaRPr>
          </a:p>
        </p:txBody>
      </p:sp>
      <p:sp>
        <p:nvSpPr>
          <p:cNvPr id="102" name="任意多边形: 形状 101"/>
          <p:cNvSpPr/>
          <p:nvPr userDrawn="1"/>
        </p:nvSpPr>
        <p:spPr>
          <a:xfrm rot="2676034">
            <a:off x="-1681418" y="5021332"/>
            <a:ext cx="3362838" cy="3410056"/>
          </a:xfrm>
          <a:custGeom>
            <a:avLst/>
            <a:gdLst>
              <a:gd name="connsiteX0" fmla="*/ 0 w 3362838"/>
              <a:gd name="connsiteY0" fmla="*/ 0 h 3410056"/>
              <a:gd name="connsiteX1" fmla="*/ 3362838 w 3362838"/>
              <a:gd name="connsiteY1" fmla="*/ 3410056 h 3410056"/>
              <a:gd name="connsiteX2" fmla="*/ 3362837 w 3362838"/>
              <a:gd name="connsiteY2" fmla="*/ 3410056 h 3410056"/>
              <a:gd name="connsiteX3" fmla="*/ 0 w 3362838"/>
              <a:gd name="connsiteY3" fmla="*/ 1 h 3410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62838" h="3410056">
                <a:moveTo>
                  <a:pt x="0" y="0"/>
                </a:moveTo>
                <a:lnTo>
                  <a:pt x="3362838" y="3410056"/>
                </a:lnTo>
                <a:lnTo>
                  <a:pt x="3362837" y="3410056"/>
                </a:lnTo>
                <a:lnTo>
                  <a:pt x="0" y="1"/>
                </a:ln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84" name="任意多边形: 形状 83"/>
          <p:cNvSpPr/>
          <p:nvPr userDrawn="1"/>
        </p:nvSpPr>
        <p:spPr>
          <a:xfrm>
            <a:off x="0" y="3201986"/>
            <a:ext cx="12191999" cy="3656014"/>
          </a:xfrm>
          <a:custGeom>
            <a:avLst/>
            <a:gdLst>
              <a:gd name="connsiteX0" fmla="*/ 6096002 w 12191999"/>
              <a:gd name="connsiteY0" fmla="*/ 0 h 3656014"/>
              <a:gd name="connsiteX1" fmla="*/ 11517301 w 12191999"/>
              <a:gd name="connsiteY1" fmla="*/ 568339 h 3656014"/>
              <a:gd name="connsiteX2" fmla="*/ 12191999 w 12191999"/>
              <a:gd name="connsiteY2" fmla="*/ 741496 h 3656014"/>
              <a:gd name="connsiteX3" fmla="*/ 12191999 w 12191999"/>
              <a:gd name="connsiteY3" fmla="*/ 3656014 h 3656014"/>
              <a:gd name="connsiteX4" fmla="*/ 0 w 12191999"/>
              <a:gd name="connsiteY4" fmla="*/ 3656014 h 3656014"/>
              <a:gd name="connsiteX5" fmla="*/ 0 w 12191999"/>
              <a:gd name="connsiteY5" fmla="*/ 741497 h 3656014"/>
              <a:gd name="connsiteX6" fmla="*/ 674702 w 12191999"/>
              <a:gd name="connsiteY6" fmla="*/ 568339 h 3656014"/>
              <a:gd name="connsiteX7" fmla="*/ 6096002 w 12191999"/>
              <a:gd name="connsiteY7" fmla="*/ 0 h 3656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3656014">
                <a:moveTo>
                  <a:pt x="6096002" y="0"/>
                </a:moveTo>
                <a:cubicBezTo>
                  <a:pt x="8104174" y="0"/>
                  <a:pt x="9969760" y="209519"/>
                  <a:pt x="11517301" y="568339"/>
                </a:cubicBezTo>
                <a:lnTo>
                  <a:pt x="12191999" y="741496"/>
                </a:lnTo>
                <a:lnTo>
                  <a:pt x="12191999" y="3656014"/>
                </a:lnTo>
                <a:lnTo>
                  <a:pt x="0" y="3656014"/>
                </a:lnTo>
                <a:lnTo>
                  <a:pt x="0" y="741497"/>
                </a:lnTo>
                <a:lnTo>
                  <a:pt x="674702" y="568339"/>
                </a:lnTo>
                <a:cubicBezTo>
                  <a:pt x="2222243" y="209519"/>
                  <a:pt x="4087830" y="0"/>
                  <a:pt x="609600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3810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prstClr val="white"/>
              </a:solidFill>
              <a:cs typeface="+mn-ea"/>
            </a:endParaRPr>
          </a:p>
        </p:txBody>
      </p:sp>
      <p:sp>
        <p:nvSpPr>
          <p:cNvPr id="48" name="标题 47"/>
          <p:cNvSpPr>
            <a:spLocks noGrp="1"/>
          </p:cNvSpPr>
          <p:nvPr userDrawn="1">
            <p:ph type="title" hasCustomPrompt="1"/>
          </p:nvPr>
        </p:nvSpPr>
        <p:spPr>
          <a:xfrm>
            <a:off x="515939" y="3758091"/>
            <a:ext cx="11160124" cy="132343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algn="ctr">
              <a:lnSpc>
                <a:spcPct val="100000"/>
              </a:lnSpc>
              <a:defRPr lang="zh-CN" altLang="en-US" sz="4000" b="1" spc="100" dirty="0">
                <a:solidFill>
                  <a:schemeClr val="tx1"/>
                </a:solidFill>
                <a:latin typeface="+mn-ea"/>
                <a:ea typeface="+mn-ea"/>
                <a:cs typeface="+mn-ea"/>
              </a:defRPr>
            </a:lvl1pPr>
          </a:lstStyle>
          <a:p>
            <a:pPr marL="0" lvl="0"/>
            <a:r>
              <a:rPr lang="zh-CN" altLang="en-US" dirty="0"/>
              <a:t>北京理工大学</a:t>
            </a:r>
            <a:br>
              <a:rPr lang="zh-CN" altLang="en-US" dirty="0"/>
            </a:br>
            <a:r>
              <a:rPr lang="zh-CN" altLang="en-US" dirty="0"/>
              <a:t>毕业设计论文答辩模板</a:t>
            </a:r>
            <a:endParaRPr lang="zh-CN" altLang="en-US" dirty="0"/>
          </a:p>
        </p:txBody>
      </p:sp>
      <p:sp>
        <p:nvSpPr>
          <p:cNvPr id="38" name="文本占位符 53"/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4063320" y="5540739"/>
            <a:ext cx="4065361" cy="344710"/>
          </a:xfrm>
          <a:prstGeom prst="rect">
            <a:avLst/>
          </a:prstGeom>
          <a:noFill/>
        </p:spPr>
        <p:txBody>
          <a:bodyPr wrap="square" lIns="0" rtlCol="0" anchor="ctr" anchorCtr="0">
            <a:spAutoFit/>
          </a:bodyPr>
          <a:lstStyle>
            <a:lvl1pPr marL="0" indent="0" algn="ctr">
              <a:lnSpc>
                <a:spcPct val="130000"/>
              </a:lnSpc>
              <a:buNone/>
              <a:defRPr lang="zh-CN" altLang="en-US" sz="1400" spc="10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>
              <a:lnSpc>
                <a:spcPct val="130000"/>
              </a:lnSpc>
            </a:pPr>
            <a:r>
              <a:rPr lang="zh-CN" altLang="en-US" dirty="0"/>
              <a:t>指导教师： </a:t>
            </a:r>
            <a:r>
              <a:rPr lang="en-US" altLang="zh-CN" dirty="0"/>
              <a:t>XXX	</a:t>
            </a:r>
            <a:r>
              <a:rPr lang="zh-CN" altLang="en-US" dirty="0"/>
              <a:t>答辩学生： 芃苇</a:t>
            </a:r>
            <a:endParaRPr lang="zh-CN" altLang="en-US" dirty="0"/>
          </a:p>
        </p:txBody>
      </p:sp>
      <p:cxnSp>
        <p:nvCxnSpPr>
          <p:cNvPr id="18" name="直接连接符 17"/>
          <p:cNvCxnSpPr/>
          <p:nvPr userDrawn="1"/>
        </p:nvCxnSpPr>
        <p:spPr>
          <a:xfrm>
            <a:off x="2108522" y="5295418"/>
            <a:ext cx="7974957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3866200" y="944838"/>
            <a:ext cx="4510874" cy="1262604"/>
          </a:xfrm>
          <a:prstGeom prst="rect">
            <a:avLst/>
          </a:prstGeom>
        </p:spPr>
      </p:pic>
      <p:sp>
        <p:nvSpPr>
          <p:cNvPr id="51" name="文本框 50"/>
          <p:cNvSpPr txBox="1"/>
          <p:nvPr userDrawn="1"/>
        </p:nvSpPr>
        <p:spPr>
          <a:xfrm>
            <a:off x="150844" y="6088688"/>
            <a:ext cx="2156520" cy="617431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>
            <a:spAutoFit/>
          </a:bodyPr>
          <a:lstStyle/>
          <a:p>
            <a:pPr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400" b="1" spc="100" dirty="0">
                <a:solidFill>
                  <a:srgbClr val="A2A2A2"/>
                </a:solidFill>
              </a:rPr>
              <a:t>BIT</a:t>
            </a:r>
            <a:r>
              <a:rPr lang="en-US" altLang="zh-CN" sz="1400" spc="100" dirty="0">
                <a:solidFill>
                  <a:srgbClr val="A2A2A2"/>
                </a:solidFill>
              </a:rPr>
              <a:t> </a:t>
            </a:r>
            <a:r>
              <a:rPr lang="en-US" altLang="zh-CN" sz="1400" b="1" spc="100" dirty="0">
                <a:solidFill>
                  <a:srgbClr val="A2A2A2"/>
                </a:solidFill>
              </a:rPr>
              <a:t>|</a:t>
            </a:r>
            <a:r>
              <a:rPr lang="en-US" altLang="zh-CN" sz="1400" spc="100" dirty="0">
                <a:solidFill>
                  <a:srgbClr val="A2A2A2"/>
                </a:solidFill>
              </a:rPr>
              <a:t> </a:t>
            </a:r>
            <a:r>
              <a:rPr lang="en-US" altLang="zh-CN" sz="1400" b="1" spc="100" dirty="0">
                <a:solidFill>
                  <a:srgbClr val="A2A2A2"/>
                </a:solidFill>
              </a:rPr>
              <a:t>SINCE 1940</a:t>
            </a:r>
            <a:endParaRPr lang="zh-CN" altLang="en-US" sz="1400" b="1" spc="100" dirty="0">
              <a:solidFill>
                <a:srgbClr val="A2A2A2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52" name="组合 51"/>
          <p:cNvGrpSpPr/>
          <p:nvPr userDrawn="1"/>
        </p:nvGrpSpPr>
        <p:grpSpPr>
          <a:xfrm>
            <a:off x="10083479" y="6315185"/>
            <a:ext cx="1765866" cy="192031"/>
            <a:chOff x="598941" y="6399999"/>
            <a:chExt cx="2542613" cy="276499"/>
          </a:xfrm>
          <a:solidFill>
            <a:schemeClr val="bg1">
              <a:lumMod val="65000"/>
            </a:schemeClr>
          </a:solidFill>
        </p:grpSpPr>
        <p:grpSp>
          <p:nvGrpSpPr>
            <p:cNvPr id="53" name="组合 52"/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89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prstClr val="black"/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90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prstClr val="black"/>
                  </a:solidFill>
                  <a:latin typeface="Century Gothic" panose="020B0502020202020204" pitchFamily="34" charset="0"/>
                </a:endParaRPr>
              </a:p>
            </p:txBody>
          </p:sp>
          <p:grpSp>
            <p:nvGrpSpPr>
              <p:cNvPr id="91" name="组合 90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96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solidFill>
                      <a:prstClr val="black"/>
                    </a:solidFill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97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solidFill>
                      <a:prstClr val="black"/>
                    </a:solidFill>
                    <a:latin typeface="Century Gothic" panose="020B0502020202020204" pitchFamily="34" charset="0"/>
                  </a:endParaRPr>
                </a:p>
              </p:txBody>
            </p:sp>
          </p:grpSp>
          <p:grpSp>
            <p:nvGrpSpPr>
              <p:cNvPr id="92" name="组合 91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93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solidFill>
                      <a:prstClr val="black"/>
                    </a:solidFill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94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solidFill>
                      <a:prstClr val="black"/>
                    </a:solidFill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95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solidFill>
                      <a:prstClr val="black"/>
                    </a:solidFill>
                    <a:latin typeface="Century Gothic" panose="020B0502020202020204" pitchFamily="34" charset="0"/>
                  </a:endParaRPr>
                </a:p>
              </p:txBody>
            </p:sp>
          </p:grpSp>
        </p:grpSp>
        <p:grpSp>
          <p:nvGrpSpPr>
            <p:cNvPr id="54" name="组合 53"/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55" name="组合 54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87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solidFill>
                      <a:prstClr val="black"/>
                    </a:solidFill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88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solidFill>
                      <a:prstClr val="black"/>
                    </a:solidFill>
                    <a:latin typeface="Century Gothic" panose="020B0502020202020204" pitchFamily="34" charset="0"/>
                  </a:endParaRPr>
                </a:p>
              </p:txBody>
            </p:sp>
          </p:grpSp>
          <p:grpSp>
            <p:nvGrpSpPr>
              <p:cNvPr id="56" name="组合 55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85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solidFill>
                      <a:prstClr val="black"/>
                    </a:solidFill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86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solidFill>
                      <a:prstClr val="black"/>
                    </a:solidFill>
                    <a:latin typeface="Century Gothic" panose="020B0502020202020204" pitchFamily="34" charset="0"/>
                  </a:endParaRPr>
                </a:p>
              </p:txBody>
            </p:sp>
          </p:grpSp>
          <p:grpSp>
            <p:nvGrpSpPr>
              <p:cNvPr id="57" name="组合 56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60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solidFill>
                      <a:prstClr val="black"/>
                    </a:solidFill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61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solidFill>
                      <a:prstClr val="black"/>
                    </a:solidFill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62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solidFill>
                      <a:prstClr val="black"/>
                    </a:solidFill>
                    <a:latin typeface="Century Gothic" panose="020B0502020202020204" pitchFamily="34" charset="0"/>
                  </a:endParaRPr>
                </a:p>
              </p:txBody>
            </p:sp>
          </p:grpSp>
          <p:sp>
            <p:nvSpPr>
              <p:cNvPr id="58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prstClr val="black"/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59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prstClr val="black"/>
                  </a:solidFill>
                  <a:latin typeface="Century Gothic" panose="020B0502020202020204" pitchFamily="34" charset="0"/>
                </a:endParaRPr>
              </a:p>
            </p:txBody>
          </p:sp>
        </p:grpSp>
      </p:grpSp>
    </p:spTree>
  </p:cSld>
  <p:clrMapOvr>
    <a:masterClrMapping/>
  </p:clrMapOvr>
  <p:transition spd="med"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109125" y="2369147"/>
            <a:ext cx="5973749" cy="6343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1" i="0">
                <a:solidFill>
                  <a:schemeClr val="tx1"/>
                </a:solidFill>
                <a:latin typeface="等线" panose="02010600030101010101" charset="-122"/>
                <a:cs typeface="等线" panose="02010600030101010101" charset="-122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950019" y="4536122"/>
            <a:ext cx="6291961" cy="915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chemeClr val="tx1"/>
                </a:solidFill>
                <a:latin typeface="等线" panose="02010600030101010101" charset="-122"/>
                <a:cs typeface="等线" panose="02010600030101010101" charset="-122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F1F1F1"/>
                </a:solidFill>
                <a:latin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marL="38100">
              <a:lnSpc>
                <a:spcPct val="100000"/>
              </a:lnSpc>
              <a:spcBef>
                <a:spcPts val="185"/>
              </a:spcBef>
            </a:pPr>
            <a:fld id="{81D60167-4931-47E6-BA6A-407CBD079E47}" type="slidenum">
              <a:rPr spc="-5" dirty="0"/>
            </a:fld>
            <a:endParaRPr spc="-5" dirty="0"/>
          </a:p>
        </p:txBody>
      </p:sp>
    </p:spTree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样式2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-矩形 7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dirty="0">
              <a:solidFill>
                <a:prstClr val="white"/>
              </a:solidFill>
            </a:endParaRPr>
          </a:p>
        </p:txBody>
      </p:sp>
      <p:sp>
        <p:nvSpPr>
          <p:cNvPr id="7" name="PA-矩形 7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0"/>
                </a:schemeClr>
              </a:gs>
              <a:gs pos="5220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dirty="0">
              <a:solidFill>
                <a:prstClr val="white"/>
              </a:solidFill>
            </a:endParaRPr>
          </a:p>
        </p:txBody>
      </p:sp>
      <p:sp>
        <p:nvSpPr>
          <p:cNvPr id="8" name="任意多边形: 形状 19"/>
          <p:cNvSpPr/>
          <p:nvPr userDrawn="1"/>
        </p:nvSpPr>
        <p:spPr>
          <a:xfrm flipH="1" flipV="1">
            <a:off x="4442085" y="3759199"/>
            <a:ext cx="3307830" cy="2335892"/>
          </a:xfrm>
          <a:custGeom>
            <a:avLst/>
            <a:gdLst>
              <a:gd name="connsiteX0" fmla="*/ 3162300 w 3162300"/>
              <a:gd name="connsiteY0" fmla="*/ 2147409 h 2147409"/>
              <a:gd name="connsiteX1" fmla="*/ 0 w 3162300"/>
              <a:gd name="connsiteY1" fmla="*/ 2147409 h 2147409"/>
              <a:gd name="connsiteX2" fmla="*/ 0 w 3162300"/>
              <a:gd name="connsiteY2" fmla="*/ 1565265 h 2147409"/>
              <a:gd name="connsiteX3" fmla="*/ 0 w 3162300"/>
              <a:gd name="connsiteY3" fmla="*/ 1544697 h 2147409"/>
              <a:gd name="connsiteX4" fmla="*/ 0 w 3162300"/>
              <a:gd name="connsiteY4" fmla="*/ 0 h 2147409"/>
              <a:gd name="connsiteX5" fmla="*/ 1585774 w 3162300"/>
              <a:gd name="connsiteY5" fmla="*/ 1112898 h 2147409"/>
              <a:gd name="connsiteX6" fmla="*/ 3162300 w 3162300"/>
              <a:gd name="connsiteY6" fmla="*/ 0 h 2147409"/>
              <a:gd name="connsiteX7" fmla="*/ 3162300 w 3162300"/>
              <a:gd name="connsiteY7" fmla="*/ 1544697 h 2147409"/>
              <a:gd name="connsiteX8" fmla="*/ 3162300 w 3162300"/>
              <a:gd name="connsiteY8" fmla="*/ 1565265 h 2147409"/>
              <a:gd name="connsiteX0-1" fmla="*/ 0 w 3162300"/>
              <a:gd name="connsiteY0-2" fmla="*/ 2147409 h 2238849"/>
              <a:gd name="connsiteX1-3" fmla="*/ 0 w 3162300"/>
              <a:gd name="connsiteY1-4" fmla="*/ 1565265 h 2238849"/>
              <a:gd name="connsiteX2-5" fmla="*/ 0 w 3162300"/>
              <a:gd name="connsiteY2-6" fmla="*/ 1544697 h 2238849"/>
              <a:gd name="connsiteX3-7" fmla="*/ 0 w 3162300"/>
              <a:gd name="connsiteY3-8" fmla="*/ 0 h 2238849"/>
              <a:gd name="connsiteX4-9" fmla="*/ 1585774 w 3162300"/>
              <a:gd name="connsiteY4-10" fmla="*/ 1112898 h 2238849"/>
              <a:gd name="connsiteX5-11" fmla="*/ 3162300 w 3162300"/>
              <a:gd name="connsiteY5-12" fmla="*/ 0 h 2238849"/>
              <a:gd name="connsiteX6-13" fmla="*/ 3162300 w 3162300"/>
              <a:gd name="connsiteY6-14" fmla="*/ 1544697 h 2238849"/>
              <a:gd name="connsiteX7-15" fmla="*/ 3162300 w 3162300"/>
              <a:gd name="connsiteY7-16" fmla="*/ 1565265 h 2238849"/>
              <a:gd name="connsiteX8-17" fmla="*/ 3162300 w 3162300"/>
              <a:gd name="connsiteY8-18" fmla="*/ 2147409 h 2238849"/>
              <a:gd name="connsiteX9" fmla="*/ 91440 w 3162300"/>
              <a:gd name="connsiteY9" fmla="*/ 2238849 h 2238849"/>
              <a:gd name="connsiteX0-19" fmla="*/ 0 w 3162300"/>
              <a:gd name="connsiteY0-20" fmla="*/ 2147409 h 2147409"/>
              <a:gd name="connsiteX1-21" fmla="*/ 0 w 3162300"/>
              <a:gd name="connsiteY1-22" fmla="*/ 1565265 h 2147409"/>
              <a:gd name="connsiteX2-23" fmla="*/ 0 w 3162300"/>
              <a:gd name="connsiteY2-24" fmla="*/ 1544697 h 2147409"/>
              <a:gd name="connsiteX3-25" fmla="*/ 0 w 3162300"/>
              <a:gd name="connsiteY3-26" fmla="*/ 0 h 2147409"/>
              <a:gd name="connsiteX4-27" fmla="*/ 1585774 w 3162300"/>
              <a:gd name="connsiteY4-28" fmla="*/ 1112898 h 2147409"/>
              <a:gd name="connsiteX5-29" fmla="*/ 3162300 w 3162300"/>
              <a:gd name="connsiteY5-30" fmla="*/ 0 h 2147409"/>
              <a:gd name="connsiteX6-31" fmla="*/ 3162300 w 3162300"/>
              <a:gd name="connsiteY6-32" fmla="*/ 1544697 h 2147409"/>
              <a:gd name="connsiteX7-33" fmla="*/ 3162300 w 3162300"/>
              <a:gd name="connsiteY7-34" fmla="*/ 1565265 h 2147409"/>
              <a:gd name="connsiteX8-35" fmla="*/ 3162300 w 3162300"/>
              <a:gd name="connsiteY8-36" fmla="*/ 2147409 h 214740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</a:cxnLst>
            <a:rect l="l" t="t" r="r" b="b"/>
            <a:pathLst>
              <a:path w="3162300" h="2147409">
                <a:moveTo>
                  <a:pt x="0" y="2147409"/>
                </a:moveTo>
                <a:lnTo>
                  <a:pt x="0" y="1565265"/>
                </a:lnTo>
                <a:lnTo>
                  <a:pt x="0" y="1544697"/>
                </a:lnTo>
                <a:lnTo>
                  <a:pt x="0" y="0"/>
                </a:lnTo>
                <a:lnTo>
                  <a:pt x="1585774" y="1112898"/>
                </a:lnTo>
                <a:lnTo>
                  <a:pt x="3162300" y="0"/>
                </a:lnTo>
                <a:lnTo>
                  <a:pt x="3162300" y="1544697"/>
                </a:lnTo>
                <a:lnTo>
                  <a:pt x="3162300" y="1565265"/>
                </a:lnTo>
                <a:lnTo>
                  <a:pt x="3162300" y="2147409"/>
                </a:lnTo>
              </a:path>
            </a:pathLst>
          </a:cu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endParaRPr lang="zh-CN" altLang="en-US" dirty="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11" name="矩形 3"/>
          <p:cNvSpPr/>
          <p:nvPr userDrawn="1"/>
        </p:nvSpPr>
        <p:spPr>
          <a:xfrm>
            <a:off x="4442085" y="1015093"/>
            <a:ext cx="3307830" cy="1428368"/>
          </a:xfrm>
          <a:custGeom>
            <a:avLst/>
            <a:gdLst>
              <a:gd name="connsiteX0" fmla="*/ 0 w 3162300"/>
              <a:gd name="connsiteY0" fmla="*/ 0 h 1871961"/>
              <a:gd name="connsiteX1" fmla="*/ 3162300 w 3162300"/>
              <a:gd name="connsiteY1" fmla="*/ 0 h 1871961"/>
              <a:gd name="connsiteX2" fmla="*/ 3162300 w 3162300"/>
              <a:gd name="connsiteY2" fmla="*/ 1871961 h 1871961"/>
              <a:gd name="connsiteX3" fmla="*/ 0 w 3162300"/>
              <a:gd name="connsiteY3" fmla="*/ 1871961 h 1871961"/>
              <a:gd name="connsiteX4" fmla="*/ 0 w 3162300"/>
              <a:gd name="connsiteY4" fmla="*/ 0 h 1871961"/>
              <a:gd name="connsiteX0-1" fmla="*/ 0 w 3162300"/>
              <a:gd name="connsiteY0-2" fmla="*/ 1871961 h 1963401"/>
              <a:gd name="connsiteX1-3" fmla="*/ 0 w 3162300"/>
              <a:gd name="connsiteY1-4" fmla="*/ 0 h 1963401"/>
              <a:gd name="connsiteX2-5" fmla="*/ 3162300 w 3162300"/>
              <a:gd name="connsiteY2-6" fmla="*/ 0 h 1963401"/>
              <a:gd name="connsiteX3-7" fmla="*/ 3162300 w 3162300"/>
              <a:gd name="connsiteY3-8" fmla="*/ 1871961 h 1963401"/>
              <a:gd name="connsiteX4-9" fmla="*/ 91440 w 3162300"/>
              <a:gd name="connsiteY4-10" fmla="*/ 1963401 h 1963401"/>
              <a:gd name="connsiteX0-11" fmla="*/ 0 w 3162300"/>
              <a:gd name="connsiteY0-12" fmla="*/ 1871961 h 1871961"/>
              <a:gd name="connsiteX1-13" fmla="*/ 0 w 3162300"/>
              <a:gd name="connsiteY1-14" fmla="*/ 0 h 1871961"/>
              <a:gd name="connsiteX2-15" fmla="*/ 3162300 w 3162300"/>
              <a:gd name="connsiteY2-16" fmla="*/ 0 h 1871961"/>
              <a:gd name="connsiteX3-17" fmla="*/ 3162300 w 3162300"/>
              <a:gd name="connsiteY3-18" fmla="*/ 1871961 h 187196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3162300" h="1871961">
                <a:moveTo>
                  <a:pt x="0" y="1871961"/>
                </a:moveTo>
                <a:lnTo>
                  <a:pt x="0" y="0"/>
                </a:lnTo>
                <a:lnTo>
                  <a:pt x="3162300" y="0"/>
                </a:lnTo>
                <a:lnTo>
                  <a:pt x="3162300" y="1871961"/>
                </a:lnTo>
              </a:path>
            </a:pathLst>
          </a:cu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12" name="等腰三角形 11"/>
          <p:cNvSpPr/>
          <p:nvPr userDrawn="1"/>
        </p:nvSpPr>
        <p:spPr>
          <a:xfrm flipV="1">
            <a:off x="6007269" y="3832178"/>
            <a:ext cx="177462" cy="152984"/>
          </a:xfrm>
          <a:prstGeom prst="triangle">
            <a:avLst/>
          </a:prstGeom>
          <a:solidFill>
            <a:schemeClr val="bg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prstClr val="white"/>
              </a:solidFill>
            </a:endParaRPr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4974749" y="1401223"/>
            <a:ext cx="2256308" cy="631546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3-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 cstate="hqprint"/>
          <a:srcRect l="128" r="23340"/>
          <a:stretch>
            <a:fillRect/>
          </a:stretch>
        </p:blipFill>
        <p:spPr>
          <a:xfrm>
            <a:off x="4303956" y="0"/>
            <a:ext cx="7888043" cy="6858000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-1" y="0"/>
            <a:ext cx="12192000" cy="6858000"/>
          </a:xfrm>
          <a:prstGeom prst="rect">
            <a:avLst/>
          </a:prstGeom>
          <a:gradFill>
            <a:gsLst>
              <a:gs pos="100000">
                <a:schemeClr val="accent1">
                  <a:lumMod val="100000"/>
                  <a:alpha val="0"/>
                </a:schemeClr>
              </a:gs>
              <a:gs pos="50000">
                <a:schemeClr val="accent1">
                  <a:lumMod val="100000"/>
                </a:schemeClr>
              </a:gs>
              <a:gs pos="0">
                <a:schemeClr val="accent1">
                  <a:lumMod val="100000"/>
                </a:scheme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dirty="0">
              <a:solidFill>
                <a:prstClr val="white"/>
              </a:solidFill>
            </a:endParaRPr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540452" y="479393"/>
            <a:ext cx="2203058" cy="616640"/>
          </a:xfrm>
          <a:prstGeom prst="rect">
            <a:avLst/>
          </a:prstGeom>
        </p:spPr>
      </p:pic>
      <p:grpSp>
        <p:nvGrpSpPr>
          <p:cNvPr id="15" name="组合 14"/>
          <p:cNvGrpSpPr/>
          <p:nvPr userDrawn="1"/>
        </p:nvGrpSpPr>
        <p:grpSpPr>
          <a:xfrm>
            <a:off x="706026" y="5927166"/>
            <a:ext cx="4041392" cy="448671"/>
            <a:chOff x="582366" y="5719539"/>
            <a:chExt cx="6136451" cy="681262"/>
          </a:xfrm>
          <a:gradFill flip="none" rotWithShape="1">
            <a:gsLst>
              <a:gs pos="100000">
                <a:schemeClr val="bg1">
                  <a:alpha val="12000"/>
                </a:schemeClr>
              </a:gs>
              <a:gs pos="0">
                <a:schemeClr val="bg1">
                  <a:alpha val="4000"/>
                </a:schemeClr>
              </a:gs>
            </a:gsLst>
            <a:lin ang="16200000" scaled="1"/>
            <a:tileRect/>
          </a:gradFill>
        </p:grpSpPr>
        <p:grpSp>
          <p:nvGrpSpPr>
            <p:cNvPr id="16" name="组合 15"/>
            <p:cNvGrpSpPr/>
            <p:nvPr/>
          </p:nvGrpSpPr>
          <p:grpSpPr>
            <a:xfrm>
              <a:off x="4043374" y="5725999"/>
              <a:ext cx="2675443" cy="667232"/>
              <a:chOff x="10340336" y="2247899"/>
              <a:chExt cx="2724438" cy="679451"/>
            </a:xfrm>
            <a:grpFill/>
          </p:grpSpPr>
          <p:sp>
            <p:nvSpPr>
              <p:cNvPr id="30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prstClr val="black"/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31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prstClr val="black"/>
                  </a:solidFill>
                  <a:latin typeface="Century Gothic" panose="020B0502020202020204" pitchFamily="34" charset="0"/>
                </a:endParaRPr>
              </a:p>
            </p:txBody>
          </p:sp>
          <p:grpSp>
            <p:nvGrpSpPr>
              <p:cNvPr id="32" name="组合 31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37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solidFill>
                      <a:prstClr val="black"/>
                    </a:solidFill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38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solidFill>
                      <a:prstClr val="black"/>
                    </a:solidFill>
                    <a:latin typeface="Century Gothic" panose="020B0502020202020204" pitchFamily="34" charset="0"/>
                  </a:endParaRPr>
                </a:p>
              </p:txBody>
            </p:sp>
          </p:grpSp>
          <p:grpSp>
            <p:nvGrpSpPr>
              <p:cNvPr id="33" name="组合 32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34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solidFill>
                      <a:prstClr val="black"/>
                    </a:solidFill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35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solidFill>
                      <a:prstClr val="black"/>
                    </a:solidFill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36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solidFill>
                      <a:prstClr val="black"/>
                    </a:solidFill>
                    <a:latin typeface="Century Gothic" panose="020B0502020202020204" pitchFamily="34" charset="0"/>
                  </a:endParaRPr>
                </a:p>
              </p:txBody>
            </p:sp>
          </p:grpSp>
        </p:grpSp>
        <p:grpSp>
          <p:nvGrpSpPr>
            <p:cNvPr id="17" name="组合 16"/>
            <p:cNvGrpSpPr/>
            <p:nvPr/>
          </p:nvGrpSpPr>
          <p:grpSpPr>
            <a:xfrm>
              <a:off x="582366" y="5719539"/>
              <a:ext cx="2716733" cy="681262"/>
              <a:chOff x="6738929" y="2270918"/>
              <a:chExt cx="2766486" cy="693738"/>
            </a:xfrm>
            <a:grpFill/>
          </p:grpSpPr>
          <p:grpSp>
            <p:nvGrpSpPr>
              <p:cNvPr id="18" name="组合 17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28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solidFill>
                      <a:prstClr val="black"/>
                    </a:solidFill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29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solidFill>
                      <a:prstClr val="black"/>
                    </a:solidFill>
                    <a:latin typeface="Century Gothic" panose="020B0502020202020204" pitchFamily="34" charset="0"/>
                  </a:endParaRPr>
                </a:p>
              </p:txBody>
            </p:sp>
          </p:grpSp>
          <p:grpSp>
            <p:nvGrpSpPr>
              <p:cNvPr id="19" name="组合 18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26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solidFill>
                      <a:prstClr val="black"/>
                    </a:solidFill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27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solidFill>
                      <a:prstClr val="black"/>
                    </a:solidFill>
                    <a:latin typeface="Century Gothic" panose="020B0502020202020204" pitchFamily="34" charset="0"/>
                  </a:endParaRPr>
                </a:p>
              </p:txBody>
            </p:sp>
          </p:grpSp>
          <p:grpSp>
            <p:nvGrpSpPr>
              <p:cNvPr id="20" name="组合 19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23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solidFill>
                      <a:prstClr val="black"/>
                    </a:solidFill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24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solidFill>
                      <a:prstClr val="black"/>
                    </a:solidFill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25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solidFill>
                      <a:prstClr val="black"/>
                    </a:solidFill>
                    <a:latin typeface="Century Gothic" panose="020B0502020202020204" pitchFamily="34" charset="0"/>
                  </a:endParaRPr>
                </a:p>
              </p:txBody>
            </p:sp>
          </p:grpSp>
          <p:sp>
            <p:nvSpPr>
              <p:cNvPr id="21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prstClr val="black"/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22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prstClr val="black"/>
                  </a:solidFill>
                  <a:latin typeface="Century Gothic" panose="020B0502020202020204" pitchFamily="34" charset="0"/>
                </a:endParaRPr>
              </a:p>
            </p:txBody>
          </p:sp>
        </p:grpSp>
      </p:grpSp>
    </p:spTree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3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 cstate="hqprint"/>
          <a:srcRect l="15573" r="198"/>
          <a:stretch>
            <a:fillRect/>
          </a:stretch>
        </p:blipFill>
        <p:spPr>
          <a:xfrm>
            <a:off x="0" y="0"/>
            <a:ext cx="8678174" cy="6858000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100000"/>
                  <a:alpha val="0"/>
                </a:schemeClr>
              </a:gs>
              <a:gs pos="59000">
                <a:schemeClr val="accent1">
                  <a:lumMod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lin ang="20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dirty="0">
              <a:solidFill>
                <a:prstClr val="white"/>
              </a:solidFill>
            </a:endParaRPr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9403566" y="501046"/>
            <a:ext cx="2203058" cy="616640"/>
          </a:xfrm>
          <a:prstGeom prst="rect">
            <a:avLst/>
          </a:prstGeom>
        </p:spPr>
      </p:pic>
      <p:grpSp>
        <p:nvGrpSpPr>
          <p:cNvPr id="15" name="组合 14"/>
          <p:cNvGrpSpPr/>
          <p:nvPr userDrawn="1"/>
        </p:nvGrpSpPr>
        <p:grpSpPr>
          <a:xfrm>
            <a:off x="7382858" y="5927166"/>
            <a:ext cx="4041392" cy="448671"/>
            <a:chOff x="582366" y="5719539"/>
            <a:chExt cx="6136451" cy="681262"/>
          </a:xfrm>
          <a:gradFill flip="none" rotWithShape="1">
            <a:gsLst>
              <a:gs pos="100000">
                <a:schemeClr val="bg1">
                  <a:alpha val="12000"/>
                </a:schemeClr>
              </a:gs>
              <a:gs pos="0">
                <a:schemeClr val="bg1">
                  <a:alpha val="4000"/>
                </a:schemeClr>
              </a:gs>
            </a:gsLst>
            <a:lin ang="16200000" scaled="1"/>
            <a:tileRect/>
          </a:gradFill>
        </p:grpSpPr>
        <p:grpSp>
          <p:nvGrpSpPr>
            <p:cNvPr id="16" name="组合 15"/>
            <p:cNvGrpSpPr/>
            <p:nvPr/>
          </p:nvGrpSpPr>
          <p:grpSpPr>
            <a:xfrm>
              <a:off x="4043374" y="5725999"/>
              <a:ext cx="2675443" cy="667232"/>
              <a:chOff x="10340336" y="2247899"/>
              <a:chExt cx="2724438" cy="679451"/>
            </a:xfrm>
            <a:grpFill/>
          </p:grpSpPr>
          <p:sp>
            <p:nvSpPr>
              <p:cNvPr id="30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prstClr val="black"/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31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prstClr val="black"/>
                  </a:solidFill>
                  <a:latin typeface="Century Gothic" panose="020B0502020202020204" pitchFamily="34" charset="0"/>
                </a:endParaRPr>
              </a:p>
            </p:txBody>
          </p:sp>
          <p:grpSp>
            <p:nvGrpSpPr>
              <p:cNvPr id="32" name="组合 31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37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solidFill>
                      <a:prstClr val="black"/>
                    </a:solidFill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38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solidFill>
                      <a:prstClr val="black"/>
                    </a:solidFill>
                    <a:latin typeface="Century Gothic" panose="020B0502020202020204" pitchFamily="34" charset="0"/>
                  </a:endParaRPr>
                </a:p>
              </p:txBody>
            </p:sp>
          </p:grpSp>
          <p:grpSp>
            <p:nvGrpSpPr>
              <p:cNvPr id="33" name="组合 32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34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solidFill>
                      <a:prstClr val="black"/>
                    </a:solidFill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35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solidFill>
                      <a:prstClr val="black"/>
                    </a:solidFill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36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solidFill>
                      <a:prstClr val="black"/>
                    </a:solidFill>
                    <a:latin typeface="Century Gothic" panose="020B0502020202020204" pitchFamily="34" charset="0"/>
                  </a:endParaRPr>
                </a:p>
              </p:txBody>
            </p:sp>
          </p:grpSp>
        </p:grpSp>
        <p:grpSp>
          <p:nvGrpSpPr>
            <p:cNvPr id="17" name="组合 16"/>
            <p:cNvGrpSpPr/>
            <p:nvPr/>
          </p:nvGrpSpPr>
          <p:grpSpPr>
            <a:xfrm>
              <a:off x="582366" y="5719539"/>
              <a:ext cx="2716733" cy="681262"/>
              <a:chOff x="6738929" y="2270918"/>
              <a:chExt cx="2766486" cy="693738"/>
            </a:xfrm>
            <a:grpFill/>
          </p:grpSpPr>
          <p:grpSp>
            <p:nvGrpSpPr>
              <p:cNvPr id="18" name="组合 17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28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solidFill>
                      <a:prstClr val="black"/>
                    </a:solidFill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29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solidFill>
                      <a:prstClr val="black"/>
                    </a:solidFill>
                    <a:latin typeface="Century Gothic" panose="020B0502020202020204" pitchFamily="34" charset="0"/>
                  </a:endParaRPr>
                </a:p>
              </p:txBody>
            </p:sp>
          </p:grpSp>
          <p:grpSp>
            <p:nvGrpSpPr>
              <p:cNvPr id="19" name="组合 18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26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solidFill>
                      <a:prstClr val="black"/>
                    </a:solidFill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27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solidFill>
                      <a:prstClr val="black"/>
                    </a:solidFill>
                    <a:latin typeface="Century Gothic" panose="020B0502020202020204" pitchFamily="34" charset="0"/>
                  </a:endParaRPr>
                </a:p>
              </p:txBody>
            </p:sp>
          </p:grpSp>
          <p:grpSp>
            <p:nvGrpSpPr>
              <p:cNvPr id="20" name="组合 19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23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solidFill>
                      <a:prstClr val="black"/>
                    </a:solidFill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24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solidFill>
                      <a:prstClr val="black"/>
                    </a:solidFill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25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solidFill>
                      <a:prstClr val="black"/>
                    </a:solidFill>
                    <a:latin typeface="Century Gothic" panose="020B0502020202020204" pitchFamily="34" charset="0"/>
                  </a:endParaRPr>
                </a:p>
              </p:txBody>
            </p:sp>
          </p:grpSp>
          <p:sp>
            <p:nvSpPr>
              <p:cNvPr id="21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prstClr val="black"/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22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prstClr val="black"/>
                  </a:solidFill>
                  <a:latin typeface="Century Gothic" panose="020B0502020202020204" pitchFamily="34" charset="0"/>
                </a:endParaRPr>
              </a:p>
            </p:txBody>
          </p:sp>
        </p:grpSp>
      </p:grpSp>
    </p:spTree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4-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图片 38"/>
          <p:cNvPicPr>
            <a:picLocks noChangeAspect="1"/>
          </p:cNvPicPr>
          <p:nvPr userDrawn="1"/>
        </p:nvPicPr>
        <p:blipFill rotWithShape="1">
          <a:blip r:embed="rId2" cstate="hqprint"/>
          <a:srcRect/>
          <a:stretch>
            <a:fillRect/>
          </a:stretch>
        </p:blipFill>
        <p:spPr>
          <a:xfrm>
            <a:off x="4768810" y="7452"/>
            <a:ext cx="7423189" cy="6850548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-2" y="0"/>
            <a:ext cx="12192001" cy="6858000"/>
          </a:xfrm>
          <a:prstGeom prst="rect">
            <a:avLst/>
          </a:prstGeom>
          <a:gradFill>
            <a:gsLst>
              <a:gs pos="100000">
                <a:schemeClr val="accent1">
                  <a:lumMod val="100000"/>
                  <a:alpha val="0"/>
                </a:schemeClr>
              </a:gs>
              <a:gs pos="50000">
                <a:schemeClr val="accent1">
                  <a:lumMod val="100000"/>
                </a:schemeClr>
              </a:gs>
              <a:gs pos="0">
                <a:schemeClr val="accent1">
                  <a:lumMod val="10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dirty="0">
              <a:solidFill>
                <a:prstClr val="white"/>
              </a:solidFill>
            </a:endParaRPr>
          </a:p>
        </p:txBody>
      </p:sp>
      <p:grpSp>
        <p:nvGrpSpPr>
          <p:cNvPr id="15" name="组合 14"/>
          <p:cNvGrpSpPr/>
          <p:nvPr userDrawn="1"/>
        </p:nvGrpSpPr>
        <p:grpSpPr>
          <a:xfrm>
            <a:off x="706026" y="5927166"/>
            <a:ext cx="4041392" cy="448671"/>
            <a:chOff x="582366" y="5719539"/>
            <a:chExt cx="6136451" cy="681262"/>
          </a:xfrm>
          <a:gradFill flip="none" rotWithShape="1">
            <a:gsLst>
              <a:gs pos="100000">
                <a:schemeClr val="bg1">
                  <a:alpha val="12000"/>
                </a:schemeClr>
              </a:gs>
              <a:gs pos="0">
                <a:schemeClr val="bg1">
                  <a:alpha val="4000"/>
                </a:schemeClr>
              </a:gs>
            </a:gsLst>
            <a:lin ang="16200000" scaled="1"/>
            <a:tileRect/>
          </a:gradFill>
        </p:grpSpPr>
        <p:grpSp>
          <p:nvGrpSpPr>
            <p:cNvPr id="16" name="组合 15"/>
            <p:cNvGrpSpPr/>
            <p:nvPr/>
          </p:nvGrpSpPr>
          <p:grpSpPr>
            <a:xfrm>
              <a:off x="4043374" y="5725999"/>
              <a:ext cx="2675443" cy="667232"/>
              <a:chOff x="10340336" y="2247899"/>
              <a:chExt cx="2724438" cy="679451"/>
            </a:xfrm>
            <a:grpFill/>
          </p:grpSpPr>
          <p:sp>
            <p:nvSpPr>
              <p:cNvPr id="30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prstClr val="black"/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31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prstClr val="black"/>
                  </a:solidFill>
                  <a:latin typeface="Century Gothic" panose="020B0502020202020204" pitchFamily="34" charset="0"/>
                </a:endParaRPr>
              </a:p>
            </p:txBody>
          </p:sp>
          <p:grpSp>
            <p:nvGrpSpPr>
              <p:cNvPr id="32" name="组合 31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37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solidFill>
                      <a:prstClr val="black"/>
                    </a:solidFill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38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solidFill>
                      <a:prstClr val="black"/>
                    </a:solidFill>
                    <a:latin typeface="Century Gothic" panose="020B0502020202020204" pitchFamily="34" charset="0"/>
                  </a:endParaRPr>
                </a:p>
              </p:txBody>
            </p:sp>
          </p:grpSp>
          <p:grpSp>
            <p:nvGrpSpPr>
              <p:cNvPr id="33" name="组合 32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34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solidFill>
                      <a:prstClr val="black"/>
                    </a:solidFill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35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solidFill>
                      <a:prstClr val="black"/>
                    </a:solidFill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36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solidFill>
                      <a:prstClr val="black"/>
                    </a:solidFill>
                    <a:latin typeface="Century Gothic" panose="020B0502020202020204" pitchFamily="34" charset="0"/>
                  </a:endParaRPr>
                </a:p>
              </p:txBody>
            </p:sp>
          </p:grpSp>
        </p:grpSp>
        <p:grpSp>
          <p:nvGrpSpPr>
            <p:cNvPr id="17" name="组合 16"/>
            <p:cNvGrpSpPr/>
            <p:nvPr/>
          </p:nvGrpSpPr>
          <p:grpSpPr>
            <a:xfrm>
              <a:off x="582366" y="5719539"/>
              <a:ext cx="2716733" cy="681262"/>
              <a:chOff x="6738929" y="2270918"/>
              <a:chExt cx="2766486" cy="693738"/>
            </a:xfrm>
            <a:grpFill/>
          </p:grpSpPr>
          <p:grpSp>
            <p:nvGrpSpPr>
              <p:cNvPr id="18" name="组合 17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28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solidFill>
                      <a:prstClr val="black"/>
                    </a:solidFill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29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solidFill>
                      <a:prstClr val="black"/>
                    </a:solidFill>
                    <a:latin typeface="Century Gothic" panose="020B0502020202020204" pitchFamily="34" charset="0"/>
                  </a:endParaRPr>
                </a:p>
              </p:txBody>
            </p:sp>
          </p:grpSp>
          <p:grpSp>
            <p:nvGrpSpPr>
              <p:cNvPr id="19" name="组合 18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26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solidFill>
                      <a:prstClr val="black"/>
                    </a:solidFill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27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solidFill>
                      <a:prstClr val="black"/>
                    </a:solidFill>
                    <a:latin typeface="Century Gothic" panose="020B0502020202020204" pitchFamily="34" charset="0"/>
                  </a:endParaRPr>
                </a:p>
              </p:txBody>
            </p:sp>
          </p:grpSp>
          <p:grpSp>
            <p:nvGrpSpPr>
              <p:cNvPr id="20" name="组合 19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23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solidFill>
                      <a:prstClr val="black"/>
                    </a:solidFill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24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solidFill>
                      <a:prstClr val="black"/>
                    </a:solidFill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25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solidFill>
                      <a:prstClr val="black"/>
                    </a:solidFill>
                    <a:latin typeface="Century Gothic" panose="020B0502020202020204" pitchFamily="34" charset="0"/>
                  </a:endParaRPr>
                </a:p>
              </p:txBody>
            </p:sp>
          </p:grpSp>
          <p:sp>
            <p:nvSpPr>
              <p:cNvPr id="21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prstClr val="black"/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22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prstClr val="black"/>
                  </a:solidFill>
                  <a:latin typeface="Century Gothic" panose="020B0502020202020204" pitchFamily="34" charset="0"/>
                </a:endParaRPr>
              </a:p>
            </p:txBody>
          </p:sp>
        </p:grpSp>
      </p:grpSp>
      <p:pic>
        <p:nvPicPr>
          <p:cNvPr id="40" name="图片 39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540452" y="479393"/>
            <a:ext cx="2203058" cy="616640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1" Type="http://schemas.openxmlformats.org/officeDocument/2006/relationships/theme" Target="../theme/theme1.xml"/><Relationship Id="rId50" Type="http://schemas.openxmlformats.org/officeDocument/2006/relationships/slideLayout" Target="../slideLayouts/slideLayout50.xml"/><Relationship Id="rId5" Type="http://schemas.openxmlformats.org/officeDocument/2006/relationships/slideLayout" Target="../slideLayouts/slideLayout5.xml"/><Relationship Id="rId49" Type="http://schemas.openxmlformats.org/officeDocument/2006/relationships/slideLayout" Target="../slideLayouts/slideLayout4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0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" Type="http://schemas.openxmlformats.org/officeDocument/2006/relationships/slideLayout" Target="../slideLayouts/slideLayout3.xml"/><Relationship Id="rId29" Type="http://schemas.openxmlformats.org/officeDocument/2006/relationships/slideLayout" Target="../slideLayouts/slideLayout29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307D9317-7C4B-477D-9FCD-CD5482370328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EC0B3BC9-7090-482A-AB63-1945A9C9F1E4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39.xml"/><Relationship Id="rId4" Type="http://schemas.openxmlformats.org/officeDocument/2006/relationships/image" Target="../media/image47.png"/><Relationship Id="rId3" Type="http://schemas.openxmlformats.org/officeDocument/2006/relationships/tags" Target="../tags/tag26.xml"/><Relationship Id="rId2" Type="http://schemas.openxmlformats.org/officeDocument/2006/relationships/image" Target="../media/image46.png"/><Relationship Id="rId1" Type="http://schemas.openxmlformats.org/officeDocument/2006/relationships/image" Target="../media/image4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3.xml"/></Relationships>
</file>

<file path=ppt/slides/_rels/slide1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1.xml"/><Relationship Id="rId6" Type="http://schemas.openxmlformats.org/officeDocument/2006/relationships/slideLayout" Target="../slideLayouts/slideLayout39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Relationship Id="rId3" Type="http://schemas.openxmlformats.org/officeDocument/2006/relationships/tags" Target="../tags/tag28.xml"/><Relationship Id="rId2" Type="http://schemas.openxmlformats.org/officeDocument/2006/relationships/image" Target="../media/image48.png"/><Relationship Id="rId1" Type="http://schemas.openxmlformats.org/officeDocument/2006/relationships/tags" Target="../tags/tag2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39.xml"/><Relationship Id="rId1" Type="http://schemas.openxmlformats.org/officeDocument/2006/relationships/image" Target="../media/image5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3.xml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39.xml"/><Relationship Id="rId2" Type="http://schemas.openxmlformats.org/officeDocument/2006/relationships/image" Target="../media/image52.png"/><Relationship Id="rId1" Type="http://schemas.openxmlformats.org/officeDocument/2006/relationships/tags" Target="../tags/tag2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9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7.xml"/><Relationship Id="rId7" Type="http://schemas.openxmlformats.org/officeDocument/2006/relationships/slideLayout" Target="../slideLayouts/slideLayout50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image" Target="../media/image5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39.xml"/><Relationship Id="rId4" Type="http://schemas.openxmlformats.org/officeDocument/2006/relationships/image" Target="../media/image38.png"/><Relationship Id="rId3" Type="http://schemas.openxmlformats.org/officeDocument/2006/relationships/tags" Target="../tags/tag11.xml"/><Relationship Id="rId2" Type="http://schemas.openxmlformats.org/officeDocument/2006/relationships/image" Target="../media/image37.png"/><Relationship Id="rId1" Type="http://schemas.openxmlformats.org/officeDocument/2006/relationships/tags" Target="../tags/tag10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39.xml"/><Relationship Id="rId2" Type="http://schemas.openxmlformats.org/officeDocument/2006/relationships/image" Target="../media/image39.png"/><Relationship Id="rId1" Type="http://schemas.openxmlformats.org/officeDocument/2006/relationships/tags" Target="../tags/tag12.xml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39.xml"/><Relationship Id="rId4" Type="http://schemas.openxmlformats.org/officeDocument/2006/relationships/image" Target="../media/image41.png"/><Relationship Id="rId3" Type="http://schemas.openxmlformats.org/officeDocument/2006/relationships/tags" Target="../tags/tag14.xml"/><Relationship Id="rId2" Type="http://schemas.openxmlformats.org/officeDocument/2006/relationships/image" Target="../media/image40.png"/><Relationship Id="rId1" Type="http://schemas.openxmlformats.org/officeDocument/2006/relationships/tags" Target="../tags/tag13.xml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39.xml"/><Relationship Id="rId4" Type="http://schemas.openxmlformats.org/officeDocument/2006/relationships/image" Target="../media/image43.png"/><Relationship Id="rId3" Type="http://schemas.openxmlformats.org/officeDocument/2006/relationships/tags" Target="../tags/tag16.xml"/><Relationship Id="rId2" Type="http://schemas.openxmlformats.org/officeDocument/2006/relationships/image" Target="../media/image42.png"/><Relationship Id="rId1" Type="http://schemas.openxmlformats.org/officeDocument/2006/relationships/tags" Target="../tags/tag1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3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tags" Target="../tags/tag25.xml"/><Relationship Id="rId8" Type="http://schemas.openxmlformats.org/officeDocument/2006/relationships/tags" Target="../tags/tag24.xml"/><Relationship Id="rId7" Type="http://schemas.openxmlformats.org/officeDocument/2006/relationships/tags" Target="../tags/tag23.xml"/><Relationship Id="rId6" Type="http://schemas.openxmlformats.org/officeDocument/2006/relationships/tags" Target="../tags/tag22.xml"/><Relationship Id="rId5" Type="http://schemas.openxmlformats.org/officeDocument/2006/relationships/tags" Target="../tags/tag21.xml"/><Relationship Id="rId4" Type="http://schemas.openxmlformats.org/officeDocument/2006/relationships/tags" Target="../tags/tag20.xml"/><Relationship Id="rId3" Type="http://schemas.openxmlformats.org/officeDocument/2006/relationships/tags" Target="../tags/tag19.xml"/><Relationship Id="rId2" Type="http://schemas.openxmlformats.org/officeDocument/2006/relationships/tags" Target="../tags/tag18.xml"/><Relationship Id="rId12" Type="http://schemas.openxmlformats.org/officeDocument/2006/relationships/notesSlide" Target="../notesSlides/notesSlide8.xml"/><Relationship Id="rId11" Type="http://schemas.openxmlformats.org/officeDocument/2006/relationships/slideLayout" Target="../slideLayouts/slideLayout39.xml"/><Relationship Id="rId10" Type="http://schemas.openxmlformats.org/officeDocument/2006/relationships/image" Target="../media/image44.png"/><Relationship Id="rId1" Type="http://schemas.openxmlformats.org/officeDocument/2006/relationships/tags" Target="../tags/tag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>
          <a:xfrm>
            <a:off x="3549015" y="4498340"/>
            <a:ext cx="7287260" cy="939800"/>
          </a:xfrm>
        </p:spPr>
        <p:txBody>
          <a:bodyPr>
            <a:normAutofit/>
          </a:bodyPr>
          <a:p>
            <a:br>
              <a:rPr lang="en-US" altLang="zh-CN"/>
            </a:b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/>
          </p:nvPr>
        </p:nvSpPr>
        <p:spPr/>
        <p:txBody>
          <a:bodyPr/>
          <a:p>
            <a:r>
              <a:rPr lang="zh-CN" altLang="en-US" sz="4000">
                <a:solidFill>
                  <a:schemeClr val="tx1"/>
                </a:solidFill>
                <a:uFillTx/>
                <a:latin typeface="+mj-lt"/>
                <a:ea typeface="+mj-lt"/>
              </a:rPr>
              <a:t>股票</a:t>
            </a:r>
            <a:r>
              <a:rPr lang="zh-CN" altLang="en-US" sz="4000">
                <a:solidFill>
                  <a:schemeClr val="tx1"/>
                </a:solidFill>
                <a:uFillTx/>
                <a:latin typeface="+mj-lt"/>
                <a:ea typeface="+mj-lt"/>
              </a:rPr>
              <a:t>价格预测</a:t>
            </a:r>
            <a:endParaRPr lang="zh-CN" altLang="en-US" sz="4000">
              <a:solidFill>
                <a:schemeClr val="tx1"/>
              </a:solidFill>
              <a:uFillTx/>
              <a:latin typeface="+mj-lt"/>
              <a:ea typeface="+mj-lt"/>
            </a:endParaRPr>
          </a:p>
        </p:txBody>
      </p:sp>
      <p:sp>
        <p:nvSpPr>
          <p:cNvPr id="2" name="文本占位符 1"/>
          <p:cNvSpPr/>
          <p:nvPr>
            <p:ph type="body" sz="quarter" idx="11"/>
          </p:nvPr>
        </p:nvSpPr>
        <p:spPr>
          <a:xfrm>
            <a:off x="3549208" y="3979858"/>
            <a:ext cx="7287114" cy="410333"/>
          </a:xfrm>
        </p:spPr>
        <p:txBody>
          <a:bodyPr>
            <a:normAutofit lnSpcReduction="10000"/>
          </a:bodyPr>
          <a:p>
            <a:r>
              <a:rPr lang="zh-CN" altLang="en-US"/>
              <a:t>小组成员：李雨晴、李林瀚、</a:t>
            </a:r>
            <a:r>
              <a:rPr lang="zh-CN" altLang="en-US"/>
              <a:t>崔文耀</a:t>
            </a:r>
            <a:endParaRPr lang="zh-CN" altLang="en-US"/>
          </a:p>
        </p:txBody>
      </p:sp>
    </p:spTree>
  </p:cSld>
  <p:clrMapOvr>
    <a:masterClrMapping/>
  </p:clrMapOvr>
  <p:transition spd="med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>
          <a:xfrm>
            <a:off x="1368806" y="345305"/>
            <a:ext cx="8643848" cy="478155"/>
          </a:xfrm>
        </p:spPr>
        <p:txBody>
          <a:bodyPr/>
          <a:lstStyle/>
          <a:p>
            <a:r>
              <a:rPr lang="en-US" spc="-5" dirty="0">
                <a:sym typeface="+mn-ea"/>
              </a:rPr>
              <a:t>Approach</a:t>
            </a:r>
            <a:endParaRPr lang="zh-CN" altLang="en-US" dirty="0"/>
          </a:p>
        </p:txBody>
      </p:sp>
      <p:sp>
        <p:nvSpPr>
          <p:cNvPr id="22" name="文本框 21"/>
          <p:cNvSpPr txBox="1">
            <a:spLocks noChangeArrowheads="1"/>
          </p:cNvSpPr>
          <p:nvPr/>
        </p:nvSpPr>
        <p:spPr bwMode="auto">
          <a:xfrm>
            <a:off x="357352" y="235111"/>
            <a:ext cx="969798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marL="228600" marR="0" lvl="0" indent="-22860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rPr>
              <a:t>02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015365" y="101536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LSTM</a:t>
            </a:r>
            <a:r>
              <a:rPr lang="zh-CN" altLang="en-US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模型</a:t>
            </a:r>
            <a:r>
              <a:rPr lang="en-US" altLang="zh-CN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</a:t>
            </a:r>
            <a:endParaRPr lang="en-US" altLang="zh-CN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381625" y="1260475"/>
            <a:ext cx="40640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模型包含两层</a:t>
            </a:r>
            <a:r>
              <a:rPr lang="en-US" altLang="zh-CN"/>
              <a:t>LSTM</a:t>
            </a:r>
            <a:r>
              <a:rPr lang="zh-CN" altLang="en-US"/>
              <a:t>，最终经过一个线性层得到最后的</a:t>
            </a:r>
            <a:r>
              <a:rPr lang="zh-CN" altLang="en-US"/>
              <a:t>预测结果。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5524500" y="197485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loss: MSE</a:t>
            </a:r>
            <a:r>
              <a:rPr lang="zh-CN" altLang="en-US"/>
              <a:t>均方误差</a:t>
            </a:r>
            <a:endParaRPr lang="zh-CN" altLang="en-US"/>
          </a:p>
        </p:txBody>
      </p:sp>
      <p:pic>
        <p:nvPicPr>
          <p:cNvPr id="8" name="图片 7" descr="60f667a4b3aae6e6da483739664b1ac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20535" y="2342515"/>
            <a:ext cx="4530090" cy="3762375"/>
          </a:xfrm>
          <a:prstGeom prst="rect">
            <a:avLst/>
          </a:prstGeom>
        </p:spPr>
      </p:pic>
      <p:pic>
        <p:nvPicPr>
          <p:cNvPr id="9" name="图片 8" descr="1578cd121091af27d20b6ec68c843c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5390" y="1518920"/>
            <a:ext cx="1650365" cy="463740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977515" y="4048760"/>
            <a:ext cx="3843020" cy="139065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3571875" y="283527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MSE: 0.091</a:t>
            </a:r>
            <a:endParaRPr lang="en-US" altLang="zh-CN"/>
          </a:p>
        </p:txBody>
      </p:sp>
    </p:spTree>
  </p:cSld>
  <p:clrMapOvr>
    <a:masterClrMapping/>
  </p:clrMapOvr>
  <p:transition spd="med">
    <p:pull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458412" y="2105561"/>
            <a:ext cx="2620010" cy="26460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6600" b="1" spc="300" dirty="0">
                <a:gradFill>
                  <a:gsLst>
                    <a:gs pos="0">
                      <a:srgbClr val="006C39"/>
                    </a:gs>
                    <a:gs pos="90000">
                      <a:srgbClr val="006C39">
                        <a:alpha val="0"/>
                      </a:srgbClr>
                    </a:gs>
                  </a:gsLst>
                  <a:lin ang="5400000" scaled="1"/>
                </a:gradFill>
                <a:latin typeface="Century Gothic" panose="020B0502020202020204" pitchFamily="34" charset="0"/>
              </a:rPr>
              <a:t>03</a:t>
            </a:r>
            <a:endParaRPr lang="zh-CN" altLang="en-US" sz="16600" b="1" spc="300" dirty="0">
              <a:gradFill>
                <a:gsLst>
                  <a:gs pos="0">
                    <a:srgbClr val="006C39"/>
                  </a:gs>
                  <a:gs pos="90000">
                    <a:srgbClr val="006C39">
                      <a:alpha val="0"/>
                    </a:srgbClr>
                  </a:gs>
                </a:gsLst>
                <a:lin ang="5400000" scaled="1"/>
              </a:gradFill>
              <a:latin typeface="Century Gothic" panose="020B0502020202020204" pitchFamily="34" charset="0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4728480" y="2143125"/>
            <a:ext cx="0" cy="257175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组合 20"/>
          <p:cNvGrpSpPr/>
          <p:nvPr/>
        </p:nvGrpSpPr>
        <p:grpSpPr>
          <a:xfrm>
            <a:off x="10467218" y="5850000"/>
            <a:ext cx="1052654" cy="108000"/>
            <a:chOff x="10467218" y="6126091"/>
            <a:chExt cx="1052654" cy="108000"/>
          </a:xfrm>
        </p:grpSpPr>
        <p:sp>
          <p:nvSpPr>
            <p:cNvPr id="22" name="椭圆 21"/>
            <p:cNvSpPr/>
            <p:nvPr/>
          </p:nvSpPr>
          <p:spPr>
            <a:xfrm>
              <a:off x="10467218" y="6126091"/>
              <a:ext cx="108000" cy="10800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3" name="椭圆 22"/>
            <p:cNvSpPr/>
            <p:nvPr/>
          </p:nvSpPr>
          <p:spPr>
            <a:xfrm>
              <a:off x="10703381" y="6126091"/>
              <a:ext cx="108000" cy="108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4" name="椭圆 23"/>
            <p:cNvSpPr/>
            <p:nvPr/>
          </p:nvSpPr>
          <p:spPr>
            <a:xfrm>
              <a:off x="10939545" y="6126091"/>
              <a:ext cx="108000" cy="108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5" name="椭圆 24"/>
            <p:cNvSpPr/>
            <p:nvPr/>
          </p:nvSpPr>
          <p:spPr>
            <a:xfrm>
              <a:off x="11175708" y="6126091"/>
              <a:ext cx="108000" cy="108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椭圆 25"/>
            <p:cNvSpPr/>
            <p:nvPr/>
          </p:nvSpPr>
          <p:spPr>
            <a:xfrm>
              <a:off x="11411872" y="6126091"/>
              <a:ext cx="108000" cy="108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7" name="object 17"/>
          <p:cNvSpPr txBox="1">
            <a:spLocks noGrp="1"/>
          </p:cNvSpPr>
          <p:nvPr>
            <p:ph type="ctrTitle"/>
          </p:nvPr>
        </p:nvSpPr>
        <p:spPr>
          <a:xfrm>
            <a:off x="3137535" y="2336800"/>
            <a:ext cx="7019290" cy="6889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532380">
              <a:lnSpc>
                <a:spcPct val="100000"/>
              </a:lnSpc>
              <a:spcBef>
                <a:spcPts val="95"/>
              </a:spcBef>
            </a:pPr>
            <a:r>
              <a:rPr lang="zh-CN" altLang="en-US" spc="-5" dirty="0"/>
              <a:t>模型</a:t>
            </a:r>
            <a:r>
              <a:rPr lang="zh-CN" altLang="en-US" spc="-5" dirty="0"/>
              <a:t>评估</a:t>
            </a:r>
            <a:endParaRPr lang="zh-CN" altLang="en-US" spc="-5" dirty="0"/>
          </a:p>
        </p:txBody>
      </p:sp>
      <p:sp>
        <p:nvSpPr>
          <p:cNvPr id="4" name="object 18"/>
          <p:cNvSpPr txBox="1"/>
          <p:nvPr/>
        </p:nvSpPr>
        <p:spPr>
          <a:xfrm>
            <a:off x="5629275" y="3801745"/>
            <a:ext cx="5310505" cy="4425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CN" sz="2800" spc="100" dirty="0">
                <a:solidFill>
                  <a:prstClr val="white">
                    <a:lumMod val="75000"/>
                  </a:prstClr>
                </a:solidFill>
                <a:latin typeface="Century Gothic" panose="020B0502020202020204" pitchFamily="34" charset="0"/>
                <a:sym typeface="+mn-ea"/>
              </a:rPr>
              <a:t>trian</a:t>
            </a:r>
            <a:endParaRPr lang="en-US" altLang="zh-CN" sz="2800" spc="100" dirty="0">
              <a:solidFill>
                <a:prstClr val="white">
                  <a:lumMod val="75000"/>
                </a:prstClr>
              </a:solidFill>
              <a:latin typeface="Century Gothic" panose="020B0502020202020204" pitchFamily="34" charset="0"/>
              <a:sym typeface="+mn-ea"/>
            </a:endParaRPr>
          </a:p>
        </p:txBody>
      </p:sp>
      <p:sp>
        <p:nvSpPr>
          <p:cNvPr id="81" name="object 81"/>
          <p:cNvSpPr/>
          <p:nvPr/>
        </p:nvSpPr>
        <p:spPr>
          <a:xfrm>
            <a:off x="5669279" y="3432047"/>
            <a:ext cx="721360" cy="102235"/>
          </a:xfrm>
          <a:custGeom>
            <a:avLst/>
            <a:gdLst/>
            <a:ahLst/>
            <a:cxnLst/>
            <a:rect l="l" t="t" r="r" b="b"/>
            <a:pathLst>
              <a:path w="721360" h="102235">
                <a:moveTo>
                  <a:pt x="0" y="0"/>
                </a:moveTo>
                <a:lnTo>
                  <a:pt x="720851" y="0"/>
                </a:lnTo>
                <a:lnTo>
                  <a:pt x="720851" y="102108"/>
                </a:lnTo>
                <a:lnTo>
                  <a:pt x="0" y="102108"/>
                </a:lnTo>
                <a:lnTo>
                  <a:pt x="0" y="0"/>
                </a:lnTo>
                <a:close/>
              </a:path>
            </a:pathLst>
          </a:custGeom>
          <a:solidFill>
            <a:srgbClr val="A03E0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椭圆 12"/>
          <p:cNvSpPr/>
          <p:nvPr/>
        </p:nvSpPr>
        <p:spPr>
          <a:xfrm>
            <a:off x="11648036" y="5846876"/>
            <a:ext cx="108000" cy="114247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  <p:transition spd="med">
    <p:pull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>
          <a:xfrm>
            <a:off x="1368806" y="345305"/>
            <a:ext cx="8643848" cy="478155"/>
          </a:xfrm>
        </p:spPr>
        <p:txBody>
          <a:bodyPr/>
          <a:lstStyle/>
          <a:p>
            <a:r>
              <a:rPr lang="zh-CN" altLang="en-US" dirty="0"/>
              <a:t>模型评估</a:t>
            </a:r>
            <a:endParaRPr lang="zh-CN" altLang="en-US" dirty="0"/>
          </a:p>
        </p:txBody>
      </p:sp>
      <p:sp>
        <p:nvSpPr>
          <p:cNvPr id="22" name="文本框 21"/>
          <p:cNvSpPr txBox="1">
            <a:spLocks noChangeArrowheads="1"/>
          </p:cNvSpPr>
          <p:nvPr/>
        </p:nvSpPr>
        <p:spPr bwMode="auto">
          <a:xfrm>
            <a:off x="357352" y="235111"/>
            <a:ext cx="969798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marL="228600" marR="0" lvl="0" indent="-22860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rPr>
              <a:t>03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196340" y="113919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ARIMA</a:t>
            </a:r>
            <a:r>
              <a:rPr lang="zh-CN" altLang="en-US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模型</a:t>
            </a:r>
            <a:r>
              <a:rPr lang="en-US" altLang="zh-CN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</a:t>
            </a:r>
            <a:endParaRPr lang="en-US" altLang="zh-CN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642485" y="1001395"/>
            <a:ext cx="4677410" cy="242760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942975" y="1654175"/>
            <a:ext cx="406400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橘色的部分是预测值，</a:t>
            </a:r>
            <a:endParaRPr lang="zh-CN" altLang="en-US"/>
          </a:p>
          <a:p>
            <a:r>
              <a:rPr lang="zh-CN" altLang="en-US"/>
              <a:t>蓝色的是</a:t>
            </a:r>
            <a:r>
              <a:rPr lang="zh-CN" altLang="en-US"/>
              <a:t>真实值</a:t>
            </a:r>
            <a:endParaRPr lang="zh-CN" altLang="en-US"/>
          </a:p>
          <a:p>
            <a:r>
              <a:rPr lang="zh-CN" altLang="en-US"/>
              <a:t>可以看到，</a:t>
            </a:r>
            <a:endParaRPr lang="zh-CN" altLang="en-US"/>
          </a:p>
          <a:p>
            <a:r>
              <a:rPr lang="zh-CN" altLang="en-US"/>
              <a:t>模型已经可以很好地对</a:t>
            </a:r>
            <a:endParaRPr lang="zh-CN" altLang="en-US"/>
          </a:p>
          <a:p>
            <a:r>
              <a:rPr lang="zh-CN" altLang="en-US"/>
              <a:t>股票数据进行预测</a:t>
            </a:r>
            <a:r>
              <a:rPr lang="zh-CN" altLang="en-US"/>
              <a:t>了。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784225" y="3316605"/>
            <a:ext cx="40640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我们使用</a:t>
            </a:r>
            <a:r>
              <a:rPr lang="en-US" altLang="zh-CN"/>
              <a:t>MSE</a:t>
            </a:r>
            <a:r>
              <a:rPr lang="zh-CN" altLang="en-US"/>
              <a:t>作为</a:t>
            </a:r>
            <a:r>
              <a:rPr lang="zh-CN" altLang="en-US"/>
              <a:t>模型评估的</a:t>
            </a:r>
            <a:r>
              <a:rPr lang="zh-CN" altLang="en-US"/>
              <a:t>指标，</a:t>
            </a:r>
            <a:endParaRPr lang="zh-CN" altLang="en-US"/>
          </a:p>
          <a:p>
            <a:r>
              <a:rPr lang="zh-CN" altLang="en-US"/>
              <a:t>最终的结果</a:t>
            </a:r>
            <a:r>
              <a:rPr lang="zh-CN" altLang="en-US"/>
              <a:t>如下：</a:t>
            </a:r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642485" y="3675380"/>
            <a:ext cx="5087620" cy="2266950"/>
          </a:xfrm>
          <a:prstGeom prst="rect">
            <a:avLst/>
          </a:prstGeom>
        </p:spPr>
      </p:pic>
      <p:pic>
        <p:nvPicPr>
          <p:cNvPr id="11" name="图片 10" descr="7b0e7efe884e44c88f03566491da44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6850" y="4721225"/>
            <a:ext cx="1663700" cy="647700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>
          <a:xfrm>
            <a:off x="1368806" y="345305"/>
            <a:ext cx="8643848" cy="478155"/>
          </a:xfrm>
        </p:spPr>
        <p:txBody>
          <a:bodyPr/>
          <a:lstStyle/>
          <a:p>
            <a:r>
              <a:rPr lang="zh-CN" altLang="en-US" dirty="0"/>
              <a:t>模型评估</a:t>
            </a:r>
            <a:endParaRPr lang="zh-CN" altLang="en-US" dirty="0"/>
          </a:p>
        </p:txBody>
      </p:sp>
      <p:sp>
        <p:nvSpPr>
          <p:cNvPr id="22" name="文本框 21"/>
          <p:cNvSpPr txBox="1">
            <a:spLocks noChangeArrowheads="1"/>
          </p:cNvSpPr>
          <p:nvPr/>
        </p:nvSpPr>
        <p:spPr bwMode="auto">
          <a:xfrm>
            <a:off x="357352" y="235111"/>
            <a:ext cx="969798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marL="228600" marR="0" lvl="0" indent="-22860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rPr>
              <a:t>03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015365" y="101536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LSTM</a:t>
            </a:r>
            <a:r>
              <a:rPr lang="zh-CN" altLang="en-US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模型</a:t>
            </a:r>
            <a:r>
              <a:rPr lang="en-US" altLang="zh-CN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</a:t>
            </a:r>
            <a:endParaRPr lang="en-US" altLang="zh-CN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473450" y="157543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模型的</a:t>
            </a:r>
            <a:r>
              <a:rPr lang="zh-CN" altLang="en-US"/>
              <a:t>评估结果</a:t>
            </a:r>
            <a:endParaRPr lang="zh-CN" altLang="en-US"/>
          </a:p>
        </p:txBody>
      </p:sp>
      <p:pic>
        <p:nvPicPr>
          <p:cNvPr id="2" name="图片 1" descr="3e4cc410699f1e93d5b988c55d97eb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84575" y="2054860"/>
            <a:ext cx="4876800" cy="3657600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458412" y="2105561"/>
            <a:ext cx="2620010" cy="26460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6600" b="1" spc="300" dirty="0">
                <a:gradFill>
                  <a:gsLst>
                    <a:gs pos="0">
                      <a:srgbClr val="006C39"/>
                    </a:gs>
                    <a:gs pos="90000">
                      <a:srgbClr val="006C39">
                        <a:alpha val="0"/>
                      </a:srgbClr>
                    </a:gs>
                  </a:gsLst>
                  <a:lin ang="5400000" scaled="1"/>
                </a:gradFill>
                <a:latin typeface="Century Gothic" panose="020B0502020202020204" pitchFamily="34" charset="0"/>
              </a:rPr>
              <a:t>04</a:t>
            </a:r>
            <a:endParaRPr lang="zh-CN" altLang="en-US" sz="16600" b="1" spc="300" dirty="0">
              <a:gradFill>
                <a:gsLst>
                  <a:gs pos="0">
                    <a:srgbClr val="006C39"/>
                  </a:gs>
                  <a:gs pos="90000">
                    <a:srgbClr val="006C39">
                      <a:alpha val="0"/>
                    </a:srgbClr>
                  </a:gs>
                </a:gsLst>
                <a:lin ang="5400000" scaled="1"/>
              </a:gradFill>
              <a:latin typeface="Century Gothic" panose="020B0502020202020204" pitchFamily="34" charset="0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4728480" y="2143125"/>
            <a:ext cx="0" cy="257175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组合 20"/>
          <p:cNvGrpSpPr/>
          <p:nvPr/>
        </p:nvGrpSpPr>
        <p:grpSpPr>
          <a:xfrm>
            <a:off x="10467218" y="5850000"/>
            <a:ext cx="1052654" cy="108000"/>
            <a:chOff x="10467218" y="6126091"/>
            <a:chExt cx="1052654" cy="108000"/>
          </a:xfrm>
        </p:grpSpPr>
        <p:sp>
          <p:nvSpPr>
            <p:cNvPr id="22" name="椭圆 21"/>
            <p:cNvSpPr/>
            <p:nvPr/>
          </p:nvSpPr>
          <p:spPr>
            <a:xfrm>
              <a:off x="10467218" y="6126091"/>
              <a:ext cx="108000" cy="10800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3" name="椭圆 22"/>
            <p:cNvSpPr/>
            <p:nvPr/>
          </p:nvSpPr>
          <p:spPr>
            <a:xfrm>
              <a:off x="10703381" y="6126091"/>
              <a:ext cx="108000" cy="108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4" name="椭圆 23"/>
            <p:cNvSpPr/>
            <p:nvPr/>
          </p:nvSpPr>
          <p:spPr>
            <a:xfrm>
              <a:off x="10939545" y="6126091"/>
              <a:ext cx="108000" cy="108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5" name="椭圆 24"/>
            <p:cNvSpPr/>
            <p:nvPr/>
          </p:nvSpPr>
          <p:spPr>
            <a:xfrm>
              <a:off x="11175708" y="6126091"/>
              <a:ext cx="108000" cy="108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椭圆 25"/>
            <p:cNvSpPr/>
            <p:nvPr/>
          </p:nvSpPr>
          <p:spPr>
            <a:xfrm>
              <a:off x="11411872" y="6126091"/>
              <a:ext cx="108000" cy="108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7" name="object 17"/>
          <p:cNvSpPr txBox="1">
            <a:spLocks noGrp="1"/>
          </p:cNvSpPr>
          <p:nvPr>
            <p:ph type="ctrTitle"/>
          </p:nvPr>
        </p:nvSpPr>
        <p:spPr>
          <a:xfrm>
            <a:off x="3137535" y="2336800"/>
            <a:ext cx="7019290" cy="6889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532380">
              <a:lnSpc>
                <a:spcPct val="100000"/>
              </a:lnSpc>
              <a:spcBef>
                <a:spcPts val="95"/>
              </a:spcBef>
            </a:pPr>
            <a:r>
              <a:rPr lang="zh-CN" altLang="en-US" spc="-5" dirty="0"/>
              <a:t>可视化</a:t>
            </a:r>
            <a:r>
              <a:rPr lang="zh-CN" altLang="en-US" spc="-5" dirty="0"/>
              <a:t>部署</a:t>
            </a:r>
            <a:endParaRPr lang="zh-CN" altLang="en-US" spc="-5" dirty="0"/>
          </a:p>
        </p:txBody>
      </p:sp>
      <p:sp>
        <p:nvSpPr>
          <p:cNvPr id="4" name="object 18"/>
          <p:cNvSpPr txBox="1"/>
          <p:nvPr/>
        </p:nvSpPr>
        <p:spPr>
          <a:xfrm>
            <a:off x="5629275" y="3801745"/>
            <a:ext cx="5310505" cy="4425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CN" sz="2800" spc="-5" dirty="0">
                <a:sym typeface="+mn-ea"/>
              </a:rPr>
              <a:t>deploy</a:t>
            </a:r>
            <a:endParaRPr lang="en-US" altLang="zh-CN" sz="2800" spc="-5" dirty="0">
              <a:sym typeface="+mn-ea"/>
            </a:endParaRPr>
          </a:p>
        </p:txBody>
      </p:sp>
      <p:sp>
        <p:nvSpPr>
          <p:cNvPr id="81" name="object 81"/>
          <p:cNvSpPr/>
          <p:nvPr/>
        </p:nvSpPr>
        <p:spPr>
          <a:xfrm>
            <a:off x="5669279" y="3432047"/>
            <a:ext cx="721360" cy="102235"/>
          </a:xfrm>
          <a:custGeom>
            <a:avLst/>
            <a:gdLst/>
            <a:ahLst/>
            <a:cxnLst/>
            <a:rect l="l" t="t" r="r" b="b"/>
            <a:pathLst>
              <a:path w="721360" h="102235">
                <a:moveTo>
                  <a:pt x="0" y="0"/>
                </a:moveTo>
                <a:lnTo>
                  <a:pt x="720851" y="0"/>
                </a:lnTo>
                <a:lnTo>
                  <a:pt x="720851" y="102108"/>
                </a:lnTo>
                <a:lnTo>
                  <a:pt x="0" y="102108"/>
                </a:lnTo>
                <a:lnTo>
                  <a:pt x="0" y="0"/>
                </a:lnTo>
                <a:close/>
              </a:path>
            </a:pathLst>
          </a:custGeom>
          <a:solidFill>
            <a:srgbClr val="A03E0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椭圆 12"/>
          <p:cNvSpPr/>
          <p:nvPr/>
        </p:nvSpPr>
        <p:spPr>
          <a:xfrm>
            <a:off x="11648036" y="5846876"/>
            <a:ext cx="108000" cy="114247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  <p:transition spd="med">
    <p:pull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>
          <a:xfrm>
            <a:off x="1368806" y="345305"/>
            <a:ext cx="8643848" cy="478155"/>
          </a:xfrm>
        </p:spPr>
        <p:txBody>
          <a:bodyPr/>
          <a:lstStyle/>
          <a:p>
            <a:r>
              <a:rPr spc="-5" dirty="0">
                <a:sym typeface="+mn-ea"/>
              </a:rPr>
              <a:t>可视化部署</a:t>
            </a:r>
            <a:endParaRPr lang="en-US" altLang="zh-CN" dirty="0"/>
          </a:p>
        </p:txBody>
      </p:sp>
      <p:sp>
        <p:nvSpPr>
          <p:cNvPr id="22" name="文本框 21"/>
          <p:cNvSpPr txBox="1">
            <a:spLocks noChangeArrowheads="1"/>
          </p:cNvSpPr>
          <p:nvPr/>
        </p:nvSpPr>
        <p:spPr bwMode="auto">
          <a:xfrm>
            <a:off x="357352" y="235111"/>
            <a:ext cx="969798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marL="228600" marR="0" lvl="0" indent="-22860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rPr>
              <a:t>04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245235" y="116332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可视化</a:t>
            </a:r>
            <a:r>
              <a:rPr lang="zh-CN" altLang="en-US"/>
              <a:t>部署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871220" y="1871345"/>
            <a:ext cx="406400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使用</a:t>
            </a:r>
            <a:r>
              <a:rPr lang="en-US" altLang="zh-CN"/>
              <a:t>gradio</a:t>
            </a:r>
            <a:r>
              <a:rPr lang="zh-CN" altLang="en-US"/>
              <a:t>对不同的模型进行统一的封装，并将输入输出抽象化为</a:t>
            </a:r>
            <a:r>
              <a:rPr lang="en-US" altLang="zh-CN"/>
              <a:t>WEB</a:t>
            </a:r>
            <a:r>
              <a:rPr lang="zh-CN" altLang="en-US"/>
              <a:t>组件方便进行数据的处理，并且将输出结果进行可视化的</a:t>
            </a:r>
            <a:r>
              <a:rPr lang="zh-CN" altLang="en-US"/>
              <a:t>展示。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864735" y="1296670"/>
            <a:ext cx="7327265" cy="384556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005205" y="3530600"/>
            <a:ext cx="4064000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特点：</a:t>
            </a:r>
            <a:br>
              <a:rPr lang="zh-CN" altLang="en-US"/>
            </a:br>
            <a:r>
              <a:rPr lang="en-US" altLang="zh-CN"/>
              <a:t>1. </a:t>
            </a:r>
            <a:r>
              <a:rPr lang="zh-CN" altLang="en-US"/>
              <a:t>自由选择预测模型。</a:t>
            </a:r>
            <a:r>
              <a:rPr lang="en-US" altLang="zh-CN"/>
              <a:t>ARIMA</a:t>
            </a:r>
            <a:r>
              <a:rPr lang="zh-CN" altLang="en-US"/>
              <a:t>、</a:t>
            </a:r>
            <a:r>
              <a:rPr lang="en-US" altLang="zh-CN"/>
              <a:t>LSTM</a:t>
            </a:r>
            <a:r>
              <a:rPr lang="zh-CN" altLang="en-US"/>
              <a:t>等。</a:t>
            </a:r>
            <a:endParaRPr lang="zh-CN" altLang="en-US"/>
          </a:p>
          <a:p>
            <a:r>
              <a:rPr lang="en-US" altLang="zh-CN"/>
              <a:t>2. </a:t>
            </a:r>
            <a:r>
              <a:rPr lang="zh-CN" altLang="en-US"/>
              <a:t>自由选择预测的时间范围，也就是预测的</a:t>
            </a:r>
            <a:r>
              <a:rPr lang="zh-CN" altLang="en-US"/>
              <a:t>长度。</a:t>
            </a:r>
            <a:endParaRPr lang="zh-CN" altLang="en-US"/>
          </a:p>
          <a:p>
            <a:r>
              <a:rPr lang="en-US" altLang="zh-CN"/>
              <a:t>3. </a:t>
            </a:r>
            <a:r>
              <a:rPr lang="zh-CN" altLang="en-US"/>
              <a:t>自动</a:t>
            </a:r>
            <a:r>
              <a:rPr lang="zh-CN" altLang="en-US"/>
              <a:t>读取文件。</a:t>
            </a:r>
            <a:endParaRPr lang="zh-CN" altLang="en-US"/>
          </a:p>
          <a:p>
            <a:r>
              <a:rPr lang="en-US" altLang="zh-CN"/>
              <a:t>4. </a:t>
            </a:r>
            <a:r>
              <a:rPr lang="zh-CN" altLang="en-US"/>
              <a:t>结果可视化</a:t>
            </a:r>
            <a:r>
              <a:rPr lang="zh-CN" altLang="en-US"/>
              <a:t>清晰明了。</a:t>
            </a:r>
            <a:endParaRPr lang="zh-CN" altLang="en-US"/>
          </a:p>
        </p:txBody>
      </p:sp>
    </p:spTree>
  </p:cSld>
  <p:clrMapOvr>
    <a:masterClrMapping/>
  </p:clrMapOvr>
  <p:transition spd="med">
    <p:pull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458412" y="2105561"/>
            <a:ext cx="2620010" cy="26460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6600" b="1" spc="300" dirty="0">
                <a:gradFill>
                  <a:gsLst>
                    <a:gs pos="0">
                      <a:srgbClr val="006C39"/>
                    </a:gs>
                    <a:gs pos="90000">
                      <a:srgbClr val="006C39">
                        <a:alpha val="0"/>
                      </a:srgbClr>
                    </a:gs>
                  </a:gsLst>
                  <a:lin ang="5400000" scaled="1"/>
                </a:gradFill>
                <a:latin typeface="Century Gothic" panose="020B0502020202020204" pitchFamily="34" charset="0"/>
              </a:rPr>
              <a:t>05</a:t>
            </a:r>
            <a:endParaRPr lang="zh-CN" altLang="en-US" sz="16600" b="1" spc="300" dirty="0">
              <a:gradFill>
                <a:gsLst>
                  <a:gs pos="0">
                    <a:srgbClr val="006C39"/>
                  </a:gs>
                  <a:gs pos="90000">
                    <a:srgbClr val="006C39">
                      <a:alpha val="0"/>
                    </a:srgbClr>
                  </a:gs>
                </a:gsLst>
                <a:lin ang="5400000" scaled="1"/>
              </a:gradFill>
              <a:latin typeface="Century Gothic" panose="020B0502020202020204" pitchFamily="34" charset="0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4728480" y="2143125"/>
            <a:ext cx="0" cy="257175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组合 20"/>
          <p:cNvGrpSpPr/>
          <p:nvPr/>
        </p:nvGrpSpPr>
        <p:grpSpPr>
          <a:xfrm>
            <a:off x="10467218" y="5850000"/>
            <a:ext cx="1052654" cy="108000"/>
            <a:chOff x="10467218" y="6126091"/>
            <a:chExt cx="1052654" cy="108000"/>
          </a:xfrm>
        </p:grpSpPr>
        <p:sp>
          <p:nvSpPr>
            <p:cNvPr id="22" name="椭圆 21"/>
            <p:cNvSpPr/>
            <p:nvPr/>
          </p:nvSpPr>
          <p:spPr>
            <a:xfrm>
              <a:off x="10467218" y="6126091"/>
              <a:ext cx="108000" cy="10800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3" name="椭圆 22"/>
            <p:cNvSpPr/>
            <p:nvPr/>
          </p:nvSpPr>
          <p:spPr>
            <a:xfrm>
              <a:off x="10703381" y="6126091"/>
              <a:ext cx="108000" cy="108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4" name="椭圆 23"/>
            <p:cNvSpPr/>
            <p:nvPr/>
          </p:nvSpPr>
          <p:spPr>
            <a:xfrm>
              <a:off x="10939545" y="6126091"/>
              <a:ext cx="108000" cy="108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5" name="椭圆 24"/>
            <p:cNvSpPr/>
            <p:nvPr/>
          </p:nvSpPr>
          <p:spPr>
            <a:xfrm>
              <a:off x="11175708" y="6126091"/>
              <a:ext cx="108000" cy="108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椭圆 25"/>
            <p:cNvSpPr/>
            <p:nvPr/>
          </p:nvSpPr>
          <p:spPr>
            <a:xfrm>
              <a:off x="11411872" y="6126091"/>
              <a:ext cx="108000" cy="108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7" name="object 17"/>
          <p:cNvSpPr txBox="1">
            <a:spLocks noGrp="1"/>
          </p:cNvSpPr>
          <p:nvPr>
            <p:ph type="ctrTitle"/>
          </p:nvPr>
        </p:nvSpPr>
        <p:spPr>
          <a:xfrm>
            <a:off x="3137535" y="2336800"/>
            <a:ext cx="7019290" cy="6889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532380">
              <a:lnSpc>
                <a:spcPct val="100000"/>
              </a:lnSpc>
              <a:spcBef>
                <a:spcPts val="95"/>
              </a:spcBef>
            </a:pPr>
            <a:r>
              <a:rPr lang="en-US" altLang="zh-CN" spc="-5" dirty="0">
                <a:sym typeface="+mn-ea"/>
              </a:rPr>
              <a:t>Next</a:t>
            </a:r>
            <a:endParaRPr lang="zh-CN" altLang="en-US" spc="-5" dirty="0"/>
          </a:p>
        </p:txBody>
      </p:sp>
      <p:sp>
        <p:nvSpPr>
          <p:cNvPr id="4" name="object 18"/>
          <p:cNvSpPr txBox="1"/>
          <p:nvPr/>
        </p:nvSpPr>
        <p:spPr>
          <a:xfrm>
            <a:off x="5629275" y="3801745"/>
            <a:ext cx="5310505" cy="4425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CN" sz="2800" spc="-5" dirty="0">
                <a:sym typeface="+mn-ea"/>
              </a:rPr>
              <a:t>next</a:t>
            </a:r>
            <a:endParaRPr lang="en-US" altLang="zh-CN" sz="2800" spc="100" dirty="0">
              <a:solidFill>
                <a:prstClr val="white">
                  <a:lumMod val="75000"/>
                </a:prstClr>
              </a:solidFill>
              <a:latin typeface="Century Gothic" panose="020B0502020202020204" pitchFamily="34" charset="0"/>
              <a:sym typeface="+mn-ea"/>
            </a:endParaRPr>
          </a:p>
        </p:txBody>
      </p:sp>
      <p:sp>
        <p:nvSpPr>
          <p:cNvPr id="81" name="object 81"/>
          <p:cNvSpPr/>
          <p:nvPr/>
        </p:nvSpPr>
        <p:spPr>
          <a:xfrm>
            <a:off x="5669279" y="3432047"/>
            <a:ext cx="721360" cy="102235"/>
          </a:xfrm>
          <a:custGeom>
            <a:avLst/>
            <a:gdLst/>
            <a:ahLst/>
            <a:cxnLst/>
            <a:rect l="l" t="t" r="r" b="b"/>
            <a:pathLst>
              <a:path w="721360" h="102235">
                <a:moveTo>
                  <a:pt x="0" y="0"/>
                </a:moveTo>
                <a:lnTo>
                  <a:pt x="720851" y="0"/>
                </a:lnTo>
                <a:lnTo>
                  <a:pt x="720851" y="102108"/>
                </a:lnTo>
                <a:lnTo>
                  <a:pt x="0" y="102108"/>
                </a:lnTo>
                <a:lnTo>
                  <a:pt x="0" y="0"/>
                </a:lnTo>
                <a:close/>
              </a:path>
            </a:pathLst>
          </a:custGeom>
          <a:solidFill>
            <a:srgbClr val="A03E0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椭圆 12"/>
          <p:cNvSpPr/>
          <p:nvPr/>
        </p:nvSpPr>
        <p:spPr>
          <a:xfrm>
            <a:off x="11648036" y="5846876"/>
            <a:ext cx="108000" cy="114247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  <p:transition spd="med">
    <p:pull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>
          <a:xfrm>
            <a:off x="1368806" y="345305"/>
            <a:ext cx="8643848" cy="478155"/>
          </a:xfrm>
        </p:spPr>
        <p:txBody>
          <a:bodyPr/>
          <a:lstStyle/>
          <a:p>
            <a:r>
              <a:rPr lang="en-US" altLang="zh-CN" dirty="0"/>
              <a:t>NEXT</a:t>
            </a:r>
            <a:endParaRPr lang="en-US" altLang="zh-CN" dirty="0"/>
          </a:p>
        </p:txBody>
      </p:sp>
      <p:sp>
        <p:nvSpPr>
          <p:cNvPr id="22" name="文本框 21"/>
          <p:cNvSpPr txBox="1">
            <a:spLocks noChangeArrowheads="1"/>
          </p:cNvSpPr>
          <p:nvPr/>
        </p:nvSpPr>
        <p:spPr bwMode="auto">
          <a:xfrm>
            <a:off x="357352" y="235111"/>
            <a:ext cx="969798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marL="228600" marR="0" lvl="0" indent="-22860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rPr>
              <a:t>04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015365" y="101536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下一步</a:t>
            </a:r>
            <a:r>
              <a:rPr lang="zh-CN" altLang="en-US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计划</a:t>
            </a:r>
            <a:endParaRPr lang="zh-CN" altLang="en-US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781175" y="2238375"/>
            <a:ext cx="8231505" cy="19138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1. </a:t>
            </a:r>
            <a:r>
              <a:rPr lang="zh-CN" altLang="en-US"/>
              <a:t>获取更多的股票数据，并进行分析，评估模型再不同数据集条件下的</a:t>
            </a:r>
            <a:r>
              <a:rPr lang="zh-CN" altLang="en-US"/>
              <a:t>表现性能。</a:t>
            </a:r>
            <a:endParaRPr lang="zh-CN" altLang="en-US"/>
          </a:p>
          <a:p>
            <a:r>
              <a:rPr lang="en-US" altLang="zh-CN"/>
              <a:t>2. </a:t>
            </a:r>
            <a:r>
              <a:rPr lang="zh-CN" altLang="en-US"/>
              <a:t>对不同股票数据进行相关性</a:t>
            </a:r>
            <a:r>
              <a:rPr lang="zh-CN" altLang="en-US"/>
              <a:t>分析。</a:t>
            </a:r>
            <a:endParaRPr lang="zh-CN" altLang="en-US"/>
          </a:p>
          <a:p>
            <a:r>
              <a:rPr lang="en-US" altLang="zh-CN"/>
              <a:t>3. </a:t>
            </a:r>
            <a:r>
              <a:rPr lang="zh-CN" altLang="en-US"/>
              <a:t>获取社交媒体数据，并尝试分析其与股票数据之间的</a:t>
            </a:r>
            <a:r>
              <a:rPr lang="zh-CN" altLang="en-US"/>
              <a:t>关系。</a:t>
            </a:r>
            <a:endParaRPr lang="zh-CN" altLang="en-US"/>
          </a:p>
          <a:p>
            <a:r>
              <a:rPr lang="en-US" altLang="zh-CN"/>
              <a:t>4. </a:t>
            </a:r>
            <a:r>
              <a:rPr lang="zh-CN" altLang="en-US"/>
              <a:t>模型训练、评估的</a:t>
            </a:r>
            <a:r>
              <a:rPr lang="zh-CN" altLang="en-US"/>
              <a:t>可视化。</a:t>
            </a:r>
            <a:endParaRPr lang="zh-CN" altLang="en-US"/>
          </a:p>
          <a:p>
            <a:r>
              <a:rPr lang="en-US" altLang="zh-CN"/>
              <a:t>5. </a:t>
            </a:r>
            <a:r>
              <a:rPr lang="zh-CN" altLang="en-US"/>
              <a:t>系统集成。</a:t>
            </a:r>
            <a:endParaRPr lang="zh-CN" altLang="en-US"/>
          </a:p>
        </p:txBody>
      </p:sp>
    </p:spTree>
  </p:cSld>
  <p:clrMapOvr>
    <a:masterClrMapping/>
  </p:clrMapOvr>
  <p:transition spd="med">
    <p:pull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191756" y="132587"/>
            <a:ext cx="5000244" cy="6536435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0" y="1484375"/>
            <a:ext cx="2931160" cy="4364990"/>
          </a:xfrm>
          <a:custGeom>
            <a:avLst/>
            <a:gdLst/>
            <a:ahLst/>
            <a:cxnLst/>
            <a:rect l="l" t="t" r="r" b="b"/>
            <a:pathLst>
              <a:path w="2931160" h="4364990">
                <a:moveTo>
                  <a:pt x="0" y="0"/>
                </a:moveTo>
                <a:lnTo>
                  <a:pt x="2930652" y="0"/>
                </a:lnTo>
                <a:lnTo>
                  <a:pt x="2930652" y="4364736"/>
                </a:lnTo>
                <a:lnTo>
                  <a:pt x="0" y="4364736"/>
                </a:lnTo>
                <a:lnTo>
                  <a:pt x="0" y="0"/>
                </a:lnTo>
                <a:close/>
              </a:path>
            </a:pathLst>
          </a:custGeom>
          <a:solidFill>
            <a:srgbClr val="006C3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1526011" y="1484375"/>
            <a:ext cx="666115" cy="4364990"/>
          </a:xfrm>
          <a:custGeom>
            <a:avLst/>
            <a:gdLst/>
            <a:ahLst/>
            <a:cxnLst/>
            <a:rect l="l" t="t" r="r" b="b"/>
            <a:pathLst>
              <a:path w="666115" h="4364990">
                <a:moveTo>
                  <a:pt x="0" y="0"/>
                </a:moveTo>
                <a:lnTo>
                  <a:pt x="665988" y="0"/>
                </a:lnTo>
                <a:lnTo>
                  <a:pt x="665988" y="4364736"/>
                </a:lnTo>
                <a:lnTo>
                  <a:pt x="0" y="4364736"/>
                </a:lnTo>
                <a:lnTo>
                  <a:pt x="0" y="0"/>
                </a:lnTo>
                <a:close/>
              </a:path>
            </a:pathLst>
          </a:custGeom>
          <a:solidFill>
            <a:srgbClr val="006C3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2927604" y="1484375"/>
            <a:ext cx="378460" cy="4364990"/>
          </a:xfrm>
          <a:custGeom>
            <a:avLst/>
            <a:gdLst/>
            <a:ahLst/>
            <a:cxnLst/>
            <a:rect l="l" t="t" r="r" b="b"/>
            <a:pathLst>
              <a:path w="378460" h="4364990">
                <a:moveTo>
                  <a:pt x="0" y="0"/>
                </a:moveTo>
                <a:lnTo>
                  <a:pt x="377952" y="0"/>
                </a:lnTo>
                <a:lnTo>
                  <a:pt x="377952" y="4364736"/>
                </a:lnTo>
                <a:lnTo>
                  <a:pt x="0" y="4364736"/>
                </a:lnTo>
                <a:lnTo>
                  <a:pt x="0" y="0"/>
                </a:lnTo>
                <a:close/>
              </a:path>
            </a:pathLst>
          </a:custGeom>
          <a:solidFill>
            <a:srgbClr val="A03E0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1120628" y="1484375"/>
            <a:ext cx="403860" cy="4364990"/>
          </a:xfrm>
          <a:custGeom>
            <a:avLst/>
            <a:gdLst/>
            <a:ahLst/>
            <a:cxnLst/>
            <a:rect l="l" t="t" r="r" b="b"/>
            <a:pathLst>
              <a:path w="403859" h="4364990">
                <a:moveTo>
                  <a:pt x="0" y="0"/>
                </a:moveTo>
                <a:lnTo>
                  <a:pt x="403859" y="0"/>
                </a:lnTo>
                <a:lnTo>
                  <a:pt x="403859" y="4364736"/>
                </a:lnTo>
                <a:lnTo>
                  <a:pt x="0" y="4364736"/>
                </a:lnTo>
                <a:lnTo>
                  <a:pt x="0" y="0"/>
                </a:lnTo>
                <a:close/>
              </a:path>
            </a:pathLst>
          </a:custGeom>
          <a:solidFill>
            <a:srgbClr val="A03E0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11955712" y="2148506"/>
            <a:ext cx="182245" cy="301307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100" b="1" spc="8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BEIJING </a:t>
            </a:r>
            <a:r>
              <a:rPr sz="1100" b="1" spc="9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INSTITUTE </a:t>
            </a:r>
            <a:r>
              <a:rPr sz="1100" b="1" spc="5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OF</a:t>
            </a:r>
            <a:r>
              <a:rPr sz="1100" b="1" spc="5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100" b="1" spc="9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TECHNOLOGY</a:t>
            </a:r>
            <a:endParaRPr sz="11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21372" y="3754005"/>
            <a:ext cx="546100" cy="623570"/>
          </a:xfrm>
          <a:custGeom>
            <a:avLst/>
            <a:gdLst/>
            <a:ahLst/>
            <a:cxnLst/>
            <a:rect l="l" t="t" r="r" b="b"/>
            <a:pathLst>
              <a:path w="546100" h="623570">
                <a:moveTo>
                  <a:pt x="271325" y="189229"/>
                </a:moveTo>
                <a:lnTo>
                  <a:pt x="263088" y="189229"/>
                </a:lnTo>
                <a:lnTo>
                  <a:pt x="255682" y="185420"/>
                </a:lnTo>
                <a:lnTo>
                  <a:pt x="247027" y="175260"/>
                </a:lnTo>
                <a:lnTo>
                  <a:pt x="273608" y="162560"/>
                </a:lnTo>
                <a:lnTo>
                  <a:pt x="293551" y="154939"/>
                </a:lnTo>
                <a:lnTo>
                  <a:pt x="313491" y="148589"/>
                </a:lnTo>
                <a:lnTo>
                  <a:pt x="333428" y="140970"/>
                </a:lnTo>
                <a:lnTo>
                  <a:pt x="353364" y="130810"/>
                </a:lnTo>
                <a:lnTo>
                  <a:pt x="362229" y="130810"/>
                </a:lnTo>
                <a:lnTo>
                  <a:pt x="366661" y="121920"/>
                </a:lnTo>
                <a:lnTo>
                  <a:pt x="371094" y="118110"/>
                </a:lnTo>
                <a:lnTo>
                  <a:pt x="377047" y="97789"/>
                </a:lnTo>
                <a:lnTo>
                  <a:pt x="387288" y="54610"/>
                </a:lnTo>
                <a:lnTo>
                  <a:pt x="393242" y="34289"/>
                </a:lnTo>
                <a:lnTo>
                  <a:pt x="394697" y="27939"/>
                </a:lnTo>
                <a:lnTo>
                  <a:pt x="398229" y="20320"/>
                </a:lnTo>
                <a:lnTo>
                  <a:pt x="402592" y="12700"/>
                </a:lnTo>
                <a:lnTo>
                  <a:pt x="406539" y="7620"/>
                </a:lnTo>
                <a:lnTo>
                  <a:pt x="410972" y="0"/>
                </a:lnTo>
                <a:lnTo>
                  <a:pt x="428688" y="0"/>
                </a:lnTo>
                <a:lnTo>
                  <a:pt x="428688" y="3810"/>
                </a:lnTo>
                <a:lnTo>
                  <a:pt x="433120" y="16510"/>
                </a:lnTo>
                <a:lnTo>
                  <a:pt x="433120" y="21589"/>
                </a:lnTo>
                <a:lnTo>
                  <a:pt x="418307" y="45720"/>
                </a:lnTo>
                <a:lnTo>
                  <a:pt x="410970" y="69850"/>
                </a:lnTo>
                <a:lnTo>
                  <a:pt x="406955" y="96520"/>
                </a:lnTo>
                <a:lnTo>
                  <a:pt x="402107" y="121920"/>
                </a:lnTo>
                <a:lnTo>
                  <a:pt x="422737" y="127000"/>
                </a:lnTo>
                <a:lnTo>
                  <a:pt x="477454" y="127000"/>
                </a:lnTo>
                <a:lnTo>
                  <a:pt x="486295" y="130810"/>
                </a:lnTo>
                <a:lnTo>
                  <a:pt x="479508" y="140970"/>
                </a:lnTo>
                <a:lnTo>
                  <a:pt x="471892" y="148589"/>
                </a:lnTo>
                <a:lnTo>
                  <a:pt x="446417" y="148589"/>
                </a:lnTo>
                <a:lnTo>
                  <a:pt x="418169" y="152400"/>
                </a:lnTo>
                <a:lnTo>
                  <a:pt x="416341" y="153670"/>
                </a:lnTo>
                <a:lnTo>
                  <a:pt x="362229" y="153670"/>
                </a:lnTo>
                <a:lnTo>
                  <a:pt x="340421" y="162560"/>
                </a:lnTo>
                <a:lnTo>
                  <a:pt x="320689" y="170179"/>
                </a:lnTo>
                <a:lnTo>
                  <a:pt x="301787" y="177800"/>
                </a:lnTo>
                <a:lnTo>
                  <a:pt x="282473" y="184150"/>
                </a:lnTo>
                <a:lnTo>
                  <a:pt x="271325" y="189229"/>
                </a:lnTo>
                <a:close/>
              </a:path>
              <a:path w="546100" h="623570">
                <a:moveTo>
                  <a:pt x="155242" y="144779"/>
                </a:moveTo>
                <a:lnTo>
                  <a:pt x="118529" y="144779"/>
                </a:lnTo>
                <a:lnTo>
                  <a:pt x="140614" y="130810"/>
                </a:lnTo>
                <a:lnTo>
                  <a:pt x="158962" y="115570"/>
                </a:lnTo>
                <a:lnTo>
                  <a:pt x="171496" y="95250"/>
                </a:lnTo>
                <a:lnTo>
                  <a:pt x="176136" y="69850"/>
                </a:lnTo>
                <a:lnTo>
                  <a:pt x="177588" y="59689"/>
                </a:lnTo>
                <a:lnTo>
                  <a:pt x="181116" y="48260"/>
                </a:lnTo>
                <a:lnTo>
                  <a:pt x="185474" y="36829"/>
                </a:lnTo>
                <a:lnTo>
                  <a:pt x="189420" y="25400"/>
                </a:lnTo>
                <a:lnTo>
                  <a:pt x="194129" y="21589"/>
                </a:lnTo>
                <a:lnTo>
                  <a:pt x="206872" y="13970"/>
                </a:lnTo>
                <a:lnTo>
                  <a:pt x="211582" y="12700"/>
                </a:lnTo>
                <a:lnTo>
                  <a:pt x="227849" y="19050"/>
                </a:lnTo>
                <a:lnTo>
                  <a:pt x="242042" y="30479"/>
                </a:lnTo>
                <a:lnTo>
                  <a:pt x="252083" y="46989"/>
                </a:lnTo>
                <a:lnTo>
                  <a:pt x="255892" y="64770"/>
                </a:lnTo>
                <a:lnTo>
                  <a:pt x="256723" y="73660"/>
                </a:lnTo>
                <a:lnTo>
                  <a:pt x="259214" y="80010"/>
                </a:lnTo>
                <a:lnTo>
                  <a:pt x="263366" y="83820"/>
                </a:lnTo>
                <a:lnTo>
                  <a:pt x="269176" y="87629"/>
                </a:lnTo>
                <a:lnTo>
                  <a:pt x="279010" y="95250"/>
                </a:lnTo>
                <a:lnTo>
                  <a:pt x="288013" y="102870"/>
                </a:lnTo>
                <a:lnTo>
                  <a:pt x="295354" y="113029"/>
                </a:lnTo>
                <a:lnTo>
                  <a:pt x="300202" y="121920"/>
                </a:lnTo>
                <a:lnTo>
                  <a:pt x="301308" y="127000"/>
                </a:lnTo>
                <a:lnTo>
                  <a:pt x="235323" y="127000"/>
                </a:lnTo>
                <a:lnTo>
                  <a:pt x="226529" y="128270"/>
                </a:lnTo>
                <a:lnTo>
                  <a:pt x="220231" y="135889"/>
                </a:lnTo>
                <a:lnTo>
                  <a:pt x="218966" y="139700"/>
                </a:lnTo>
                <a:lnTo>
                  <a:pt x="158407" y="139700"/>
                </a:lnTo>
                <a:lnTo>
                  <a:pt x="155242" y="144779"/>
                </a:lnTo>
                <a:close/>
              </a:path>
              <a:path w="546100" h="623570">
                <a:moveTo>
                  <a:pt x="96380" y="250189"/>
                </a:moveTo>
                <a:lnTo>
                  <a:pt x="86407" y="247650"/>
                </a:lnTo>
                <a:lnTo>
                  <a:pt x="66462" y="243839"/>
                </a:lnTo>
                <a:lnTo>
                  <a:pt x="56489" y="241300"/>
                </a:lnTo>
                <a:lnTo>
                  <a:pt x="42438" y="233679"/>
                </a:lnTo>
                <a:lnTo>
                  <a:pt x="33785" y="222250"/>
                </a:lnTo>
                <a:lnTo>
                  <a:pt x="30947" y="208279"/>
                </a:lnTo>
                <a:lnTo>
                  <a:pt x="34340" y="193039"/>
                </a:lnTo>
                <a:lnTo>
                  <a:pt x="36972" y="185420"/>
                </a:lnTo>
                <a:lnTo>
                  <a:pt x="40573" y="167639"/>
                </a:lnTo>
                <a:lnTo>
                  <a:pt x="66467" y="114300"/>
                </a:lnTo>
                <a:lnTo>
                  <a:pt x="109664" y="87629"/>
                </a:lnTo>
                <a:lnTo>
                  <a:pt x="114443" y="85089"/>
                </a:lnTo>
                <a:lnTo>
                  <a:pt x="121299" y="86360"/>
                </a:lnTo>
                <a:lnTo>
                  <a:pt x="128986" y="90170"/>
                </a:lnTo>
                <a:lnTo>
                  <a:pt x="136258" y="96520"/>
                </a:lnTo>
                <a:lnTo>
                  <a:pt x="139923" y="100329"/>
                </a:lnTo>
                <a:lnTo>
                  <a:pt x="139023" y="105410"/>
                </a:lnTo>
                <a:lnTo>
                  <a:pt x="135633" y="111760"/>
                </a:lnTo>
                <a:lnTo>
                  <a:pt x="131826" y="118110"/>
                </a:lnTo>
                <a:lnTo>
                  <a:pt x="126631" y="123189"/>
                </a:lnTo>
                <a:lnTo>
                  <a:pt x="123515" y="129539"/>
                </a:lnTo>
                <a:lnTo>
                  <a:pt x="121230" y="137160"/>
                </a:lnTo>
                <a:lnTo>
                  <a:pt x="118529" y="144779"/>
                </a:lnTo>
                <a:lnTo>
                  <a:pt x="155242" y="144779"/>
                </a:lnTo>
                <a:lnTo>
                  <a:pt x="141793" y="166370"/>
                </a:lnTo>
                <a:lnTo>
                  <a:pt x="108561" y="217170"/>
                </a:lnTo>
                <a:lnTo>
                  <a:pt x="91948" y="241300"/>
                </a:lnTo>
                <a:lnTo>
                  <a:pt x="91948" y="245110"/>
                </a:lnTo>
                <a:lnTo>
                  <a:pt x="96380" y="250189"/>
                </a:lnTo>
                <a:close/>
              </a:path>
              <a:path w="546100" h="623570">
                <a:moveTo>
                  <a:pt x="477454" y="127000"/>
                </a:moveTo>
                <a:lnTo>
                  <a:pt x="422737" y="127000"/>
                </a:lnTo>
                <a:lnTo>
                  <a:pt x="444201" y="123189"/>
                </a:lnTo>
                <a:lnTo>
                  <a:pt x="465665" y="121920"/>
                </a:lnTo>
                <a:lnTo>
                  <a:pt x="477454" y="127000"/>
                </a:lnTo>
                <a:close/>
              </a:path>
              <a:path w="546100" h="623570">
                <a:moveTo>
                  <a:pt x="290228" y="144779"/>
                </a:moveTo>
                <a:lnTo>
                  <a:pt x="278041" y="144779"/>
                </a:lnTo>
                <a:lnTo>
                  <a:pt x="271325" y="140970"/>
                </a:lnTo>
                <a:lnTo>
                  <a:pt x="264196" y="138429"/>
                </a:lnTo>
                <a:lnTo>
                  <a:pt x="256236" y="134620"/>
                </a:lnTo>
                <a:lnTo>
                  <a:pt x="247027" y="130810"/>
                </a:lnTo>
                <a:lnTo>
                  <a:pt x="235323" y="127000"/>
                </a:lnTo>
                <a:lnTo>
                  <a:pt x="301308" y="127000"/>
                </a:lnTo>
                <a:lnTo>
                  <a:pt x="302967" y="134620"/>
                </a:lnTo>
                <a:lnTo>
                  <a:pt x="299089" y="142239"/>
                </a:lnTo>
                <a:lnTo>
                  <a:pt x="290228" y="144779"/>
                </a:lnTo>
                <a:close/>
              </a:path>
              <a:path w="546100" h="623570">
                <a:moveTo>
                  <a:pt x="63142" y="377189"/>
                </a:moveTo>
                <a:lnTo>
                  <a:pt x="39878" y="368300"/>
                </a:lnTo>
                <a:lnTo>
                  <a:pt x="16611" y="355600"/>
                </a:lnTo>
                <a:lnTo>
                  <a:pt x="4152" y="347979"/>
                </a:lnTo>
                <a:lnTo>
                  <a:pt x="0" y="339089"/>
                </a:lnTo>
                <a:lnTo>
                  <a:pt x="4152" y="330200"/>
                </a:lnTo>
                <a:lnTo>
                  <a:pt x="16611" y="320039"/>
                </a:lnTo>
                <a:lnTo>
                  <a:pt x="49775" y="303529"/>
                </a:lnTo>
                <a:lnTo>
                  <a:pt x="82523" y="284479"/>
                </a:lnTo>
                <a:lnTo>
                  <a:pt x="114439" y="265429"/>
                </a:lnTo>
                <a:lnTo>
                  <a:pt x="145110" y="245110"/>
                </a:lnTo>
                <a:lnTo>
                  <a:pt x="149542" y="241300"/>
                </a:lnTo>
                <a:lnTo>
                  <a:pt x="158407" y="237489"/>
                </a:lnTo>
                <a:lnTo>
                  <a:pt x="158407" y="228600"/>
                </a:lnTo>
                <a:lnTo>
                  <a:pt x="160969" y="207010"/>
                </a:lnTo>
                <a:lnTo>
                  <a:pt x="162285" y="186689"/>
                </a:lnTo>
                <a:lnTo>
                  <a:pt x="162713" y="167639"/>
                </a:lnTo>
                <a:lnTo>
                  <a:pt x="162839" y="139700"/>
                </a:lnTo>
                <a:lnTo>
                  <a:pt x="218966" y="139700"/>
                </a:lnTo>
                <a:lnTo>
                  <a:pt x="216014" y="148589"/>
                </a:lnTo>
                <a:lnTo>
                  <a:pt x="209919" y="185420"/>
                </a:lnTo>
                <a:lnTo>
                  <a:pt x="207148" y="220979"/>
                </a:lnTo>
                <a:lnTo>
                  <a:pt x="211022" y="256539"/>
                </a:lnTo>
                <a:lnTo>
                  <a:pt x="224866" y="289560"/>
                </a:lnTo>
                <a:lnTo>
                  <a:pt x="275042" y="289560"/>
                </a:lnTo>
                <a:lnTo>
                  <a:pt x="275755" y="290829"/>
                </a:lnTo>
                <a:lnTo>
                  <a:pt x="282473" y="302260"/>
                </a:lnTo>
                <a:lnTo>
                  <a:pt x="518420" y="302260"/>
                </a:lnTo>
                <a:lnTo>
                  <a:pt x="508450" y="306070"/>
                </a:lnTo>
                <a:lnTo>
                  <a:pt x="495158" y="309879"/>
                </a:lnTo>
                <a:lnTo>
                  <a:pt x="481863" y="311150"/>
                </a:lnTo>
                <a:lnTo>
                  <a:pt x="384378" y="311150"/>
                </a:lnTo>
                <a:lnTo>
                  <a:pt x="371088" y="321310"/>
                </a:lnTo>
                <a:lnTo>
                  <a:pt x="357797" y="328929"/>
                </a:lnTo>
                <a:lnTo>
                  <a:pt x="344505" y="335279"/>
                </a:lnTo>
                <a:lnTo>
                  <a:pt x="331216" y="342900"/>
                </a:lnTo>
                <a:lnTo>
                  <a:pt x="313904" y="351789"/>
                </a:lnTo>
                <a:lnTo>
                  <a:pt x="307102" y="355600"/>
                </a:lnTo>
                <a:lnTo>
                  <a:pt x="109664" y="355600"/>
                </a:lnTo>
                <a:lnTo>
                  <a:pt x="86404" y="374650"/>
                </a:lnTo>
                <a:lnTo>
                  <a:pt x="63142" y="377189"/>
                </a:lnTo>
                <a:close/>
              </a:path>
              <a:path w="546100" h="623570">
                <a:moveTo>
                  <a:pt x="462615" y="153670"/>
                </a:moveTo>
                <a:lnTo>
                  <a:pt x="450850" y="153670"/>
                </a:lnTo>
                <a:lnTo>
                  <a:pt x="450850" y="148589"/>
                </a:lnTo>
                <a:lnTo>
                  <a:pt x="471892" y="148589"/>
                </a:lnTo>
                <a:lnTo>
                  <a:pt x="462615" y="153670"/>
                </a:lnTo>
                <a:close/>
              </a:path>
              <a:path w="546100" h="623570">
                <a:moveTo>
                  <a:pt x="392736" y="205739"/>
                </a:moveTo>
                <a:lnTo>
                  <a:pt x="353364" y="205739"/>
                </a:lnTo>
                <a:lnTo>
                  <a:pt x="354126" y="195579"/>
                </a:lnTo>
                <a:lnTo>
                  <a:pt x="356134" y="182879"/>
                </a:lnTo>
                <a:lnTo>
                  <a:pt x="358974" y="168910"/>
                </a:lnTo>
                <a:lnTo>
                  <a:pt x="362229" y="153670"/>
                </a:lnTo>
                <a:lnTo>
                  <a:pt x="416341" y="153670"/>
                </a:lnTo>
                <a:lnTo>
                  <a:pt x="399889" y="165100"/>
                </a:lnTo>
                <a:lnTo>
                  <a:pt x="391580" y="185420"/>
                </a:lnTo>
                <a:lnTo>
                  <a:pt x="392736" y="205739"/>
                </a:lnTo>
                <a:close/>
              </a:path>
              <a:path w="546100" h="623570">
                <a:moveTo>
                  <a:pt x="518420" y="302260"/>
                </a:moveTo>
                <a:lnTo>
                  <a:pt x="282473" y="302260"/>
                </a:lnTo>
                <a:lnTo>
                  <a:pt x="331216" y="254000"/>
                </a:lnTo>
                <a:lnTo>
                  <a:pt x="326783" y="245110"/>
                </a:lnTo>
                <a:lnTo>
                  <a:pt x="326783" y="241300"/>
                </a:lnTo>
                <a:lnTo>
                  <a:pt x="322143" y="234950"/>
                </a:lnTo>
                <a:lnTo>
                  <a:pt x="316256" y="228600"/>
                </a:lnTo>
                <a:lnTo>
                  <a:pt x="311201" y="223520"/>
                </a:lnTo>
                <a:lnTo>
                  <a:pt x="309054" y="219710"/>
                </a:lnTo>
                <a:lnTo>
                  <a:pt x="313902" y="210820"/>
                </a:lnTo>
                <a:lnTo>
                  <a:pt x="321243" y="205739"/>
                </a:lnTo>
                <a:lnTo>
                  <a:pt x="330246" y="204470"/>
                </a:lnTo>
                <a:lnTo>
                  <a:pt x="340080" y="205739"/>
                </a:lnTo>
                <a:lnTo>
                  <a:pt x="392736" y="205739"/>
                </a:lnTo>
                <a:lnTo>
                  <a:pt x="393242" y="214629"/>
                </a:lnTo>
                <a:lnTo>
                  <a:pt x="397328" y="224789"/>
                </a:lnTo>
                <a:lnTo>
                  <a:pt x="402661" y="234950"/>
                </a:lnTo>
                <a:lnTo>
                  <a:pt x="408825" y="246379"/>
                </a:lnTo>
                <a:lnTo>
                  <a:pt x="415404" y="259079"/>
                </a:lnTo>
                <a:lnTo>
                  <a:pt x="525413" y="259079"/>
                </a:lnTo>
                <a:lnTo>
                  <a:pt x="539470" y="267970"/>
                </a:lnTo>
                <a:lnTo>
                  <a:pt x="544380" y="274320"/>
                </a:lnTo>
                <a:lnTo>
                  <a:pt x="545555" y="281939"/>
                </a:lnTo>
                <a:lnTo>
                  <a:pt x="542579" y="289560"/>
                </a:lnTo>
                <a:lnTo>
                  <a:pt x="535038" y="294639"/>
                </a:lnTo>
                <a:lnTo>
                  <a:pt x="521743" y="300989"/>
                </a:lnTo>
                <a:lnTo>
                  <a:pt x="518420" y="302260"/>
                </a:lnTo>
                <a:close/>
              </a:path>
              <a:path w="546100" h="623570">
                <a:moveTo>
                  <a:pt x="525413" y="259079"/>
                </a:moveTo>
                <a:lnTo>
                  <a:pt x="415404" y="259079"/>
                </a:lnTo>
                <a:lnTo>
                  <a:pt x="444755" y="256539"/>
                </a:lnTo>
                <a:lnTo>
                  <a:pt x="460886" y="252729"/>
                </a:lnTo>
                <a:lnTo>
                  <a:pt x="477431" y="250189"/>
                </a:lnTo>
                <a:lnTo>
                  <a:pt x="493980" y="248920"/>
                </a:lnTo>
                <a:lnTo>
                  <a:pt x="510112" y="252729"/>
                </a:lnTo>
                <a:lnTo>
                  <a:pt x="525413" y="259079"/>
                </a:lnTo>
                <a:close/>
              </a:path>
              <a:path w="546100" h="623570">
                <a:moveTo>
                  <a:pt x="275042" y="289560"/>
                </a:moveTo>
                <a:lnTo>
                  <a:pt x="224866" y="289560"/>
                </a:lnTo>
                <a:lnTo>
                  <a:pt x="231514" y="283210"/>
                </a:lnTo>
                <a:lnTo>
                  <a:pt x="238163" y="275589"/>
                </a:lnTo>
                <a:lnTo>
                  <a:pt x="244811" y="266700"/>
                </a:lnTo>
                <a:lnTo>
                  <a:pt x="251460" y="254000"/>
                </a:lnTo>
                <a:lnTo>
                  <a:pt x="260663" y="266700"/>
                </a:lnTo>
                <a:lnTo>
                  <a:pt x="268624" y="278129"/>
                </a:lnTo>
                <a:lnTo>
                  <a:pt x="275042" y="289560"/>
                </a:lnTo>
                <a:close/>
              </a:path>
              <a:path w="546100" h="623570">
                <a:moveTo>
                  <a:pt x="353364" y="527050"/>
                </a:moveTo>
                <a:lnTo>
                  <a:pt x="334119" y="519429"/>
                </a:lnTo>
                <a:lnTo>
                  <a:pt x="322349" y="506729"/>
                </a:lnTo>
                <a:lnTo>
                  <a:pt x="317226" y="492760"/>
                </a:lnTo>
                <a:lnTo>
                  <a:pt x="317919" y="474979"/>
                </a:lnTo>
                <a:lnTo>
                  <a:pt x="329551" y="431800"/>
                </a:lnTo>
                <a:lnTo>
                  <a:pt x="344504" y="391160"/>
                </a:lnTo>
                <a:lnTo>
                  <a:pt x="362780" y="351789"/>
                </a:lnTo>
                <a:lnTo>
                  <a:pt x="384378" y="311150"/>
                </a:lnTo>
                <a:lnTo>
                  <a:pt x="481863" y="311150"/>
                </a:lnTo>
                <a:lnTo>
                  <a:pt x="460886" y="312420"/>
                </a:lnTo>
                <a:lnTo>
                  <a:pt x="443647" y="321310"/>
                </a:lnTo>
                <a:lnTo>
                  <a:pt x="428901" y="332739"/>
                </a:lnTo>
                <a:lnTo>
                  <a:pt x="415404" y="346710"/>
                </a:lnTo>
                <a:lnTo>
                  <a:pt x="437000" y="351789"/>
                </a:lnTo>
                <a:lnTo>
                  <a:pt x="447179" y="354329"/>
                </a:lnTo>
                <a:lnTo>
                  <a:pt x="455282" y="359410"/>
                </a:lnTo>
                <a:lnTo>
                  <a:pt x="461859" y="364489"/>
                </a:lnTo>
                <a:lnTo>
                  <a:pt x="468018" y="372110"/>
                </a:lnTo>
                <a:lnTo>
                  <a:pt x="472459" y="378460"/>
                </a:lnTo>
                <a:lnTo>
                  <a:pt x="424262" y="378460"/>
                </a:lnTo>
                <a:lnTo>
                  <a:pt x="410831" y="381000"/>
                </a:lnTo>
                <a:lnTo>
                  <a:pt x="393242" y="394970"/>
                </a:lnTo>
                <a:lnTo>
                  <a:pt x="401830" y="403860"/>
                </a:lnTo>
                <a:lnTo>
                  <a:pt x="412080" y="410210"/>
                </a:lnTo>
                <a:lnTo>
                  <a:pt x="420667" y="419100"/>
                </a:lnTo>
                <a:lnTo>
                  <a:pt x="421267" y="421639"/>
                </a:lnTo>
                <a:lnTo>
                  <a:pt x="384378" y="421639"/>
                </a:lnTo>
                <a:lnTo>
                  <a:pt x="374551" y="433070"/>
                </a:lnTo>
                <a:lnTo>
                  <a:pt x="372198" y="440689"/>
                </a:lnTo>
                <a:lnTo>
                  <a:pt x="378152" y="445770"/>
                </a:lnTo>
                <a:lnTo>
                  <a:pt x="393242" y="452120"/>
                </a:lnTo>
                <a:lnTo>
                  <a:pt x="407992" y="463550"/>
                </a:lnTo>
                <a:lnTo>
                  <a:pt x="418169" y="474979"/>
                </a:lnTo>
                <a:lnTo>
                  <a:pt x="362229" y="474979"/>
                </a:lnTo>
                <a:lnTo>
                  <a:pt x="359597" y="487679"/>
                </a:lnTo>
                <a:lnTo>
                  <a:pt x="355996" y="514350"/>
                </a:lnTo>
                <a:lnTo>
                  <a:pt x="353364" y="527050"/>
                </a:lnTo>
                <a:close/>
              </a:path>
              <a:path w="546100" h="623570">
                <a:moveTo>
                  <a:pt x="101428" y="530860"/>
                </a:moveTo>
                <a:lnTo>
                  <a:pt x="87515" y="527050"/>
                </a:lnTo>
                <a:lnTo>
                  <a:pt x="74149" y="518160"/>
                </a:lnTo>
                <a:lnTo>
                  <a:pt x="67016" y="505460"/>
                </a:lnTo>
                <a:lnTo>
                  <a:pt x="65700" y="490220"/>
                </a:lnTo>
                <a:lnTo>
                  <a:pt x="69786" y="474979"/>
                </a:lnTo>
                <a:lnTo>
                  <a:pt x="99699" y="387350"/>
                </a:lnTo>
                <a:lnTo>
                  <a:pt x="109664" y="355600"/>
                </a:lnTo>
                <a:lnTo>
                  <a:pt x="307102" y="355600"/>
                </a:lnTo>
                <a:lnTo>
                  <a:pt x="277628" y="372110"/>
                </a:lnTo>
                <a:lnTo>
                  <a:pt x="260324" y="382270"/>
                </a:lnTo>
                <a:lnTo>
                  <a:pt x="255892" y="382270"/>
                </a:lnTo>
                <a:lnTo>
                  <a:pt x="248620" y="384810"/>
                </a:lnTo>
                <a:lnTo>
                  <a:pt x="240933" y="386079"/>
                </a:lnTo>
                <a:lnTo>
                  <a:pt x="217116" y="417829"/>
                </a:lnTo>
                <a:lnTo>
                  <a:pt x="211582" y="443229"/>
                </a:lnTo>
                <a:lnTo>
                  <a:pt x="212153" y="466089"/>
                </a:lnTo>
                <a:lnTo>
                  <a:pt x="158407" y="466089"/>
                </a:lnTo>
                <a:lnTo>
                  <a:pt x="154390" y="474979"/>
                </a:lnTo>
                <a:lnTo>
                  <a:pt x="144694" y="491489"/>
                </a:lnTo>
                <a:lnTo>
                  <a:pt x="140677" y="500379"/>
                </a:lnTo>
                <a:lnTo>
                  <a:pt x="129258" y="516889"/>
                </a:lnTo>
                <a:lnTo>
                  <a:pt x="115758" y="527050"/>
                </a:lnTo>
                <a:lnTo>
                  <a:pt x="101428" y="530860"/>
                </a:lnTo>
                <a:close/>
              </a:path>
              <a:path w="546100" h="623570">
                <a:moveTo>
                  <a:pt x="489534" y="571500"/>
                </a:moveTo>
                <a:lnTo>
                  <a:pt x="437553" y="571500"/>
                </a:lnTo>
                <a:lnTo>
                  <a:pt x="437553" y="566420"/>
                </a:lnTo>
                <a:lnTo>
                  <a:pt x="441985" y="566420"/>
                </a:lnTo>
                <a:lnTo>
                  <a:pt x="441985" y="403860"/>
                </a:lnTo>
                <a:lnTo>
                  <a:pt x="434369" y="386079"/>
                </a:lnTo>
                <a:lnTo>
                  <a:pt x="424262" y="378460"/>
                </a:lnTo>
                <a:lnTo>
                  <a:pt x="472459" y="378460"/>
                </a:lnTo>
                <a:lnTo>
                  <a:pt x="473347" y="379729"/>
                </a:lnTo>
                <a:lnTo>
                  <a:pt x="477431" y="386079"/>
                </a:lnTo>
                <a:lnTo>
                  <a:pt x="480755" y="438150"/>
                </a:lnTo>
                <a:lnTo>
                  <a:pt x="488000" y="548639"/>
                </a:lnTo>
                <a:lnTo>
                  <a:pt x="489534" y="571500"/>
                </a:lnTo>
                <a:close/>
              </a:path>
              <a:path w="546100" h="623570">
                <a:moveTo>
                  <a:pt x="424268" y="434339"/>
                </a:moveTo>
                <a:lnTo>
                  <a:pt x="384378" y="421639"/>
                </a:lnTo>
                <a:lnTo>
                  <a:pt x="421267" y="421639"/>
                </a:lnTo>
                <a:lnTo>
                  <a:pt x="424268" y="434339"/>
                </a:lnTo>
                <a:close/>
              </a:path>
              <a:path w="546100" h="623570">
                <a:moveTo>
                  <a:pt x="220433" y="601979"/>
                </a:moveTo>
                <a:lnTo>
                  <a:pt x="175299" y="581660"/>
                </a:lnTo>
                <a:lnTo>
                  <a:pt x="162562" y="563879"/>
                </a:lnTo>
                <a:lnTo>
                  <a:pt x="162839" y="548639"/>
                </a:lnTo>
                <a:lnTo>
                  <a:pt x="167271" y="529589"/>
                </a:lnTo>
                <a:lnTo>
                  <a:pt x="168379" y="509270"/>
                </a:lnTo>
                <a:lnTo>
                  <a:pt x="167271" y="469900"/>
                </a:lnTo>
                <a:lnTo>
                  <a:pt x="162839" y="469900"/>
                </a:lnTo>
                <a:lnTo>
                  <a:pt x="158407" y="466089"/>
                </a:lnTo>
                <a:lnTo>
                  <a:pt x="212153" y="466089"/>
                </a:lnTo>
                <a:lnTo>
                  <a:pt x="212343" y="473710"/>
                </a:lnTo>
                <a:lnTo>
                  <a:pt x="214350" y="502920"/>
                </a:lnTo>
                <a:lnTo>
                  <a:pt x="217186" y="532129"/>
                </a:lnTo>
                <a:lnTo>
                  <a:pt x="220433" y="562610"/>
                </a:lnTo>
                <a:lnTo>
                  <a:pt x="220433" y="601979"/>
                </a:lnTo>
                <a:close/>
              </a:path>
              <a:path w="546100" h="623570">
                <a:moveTo>
                  <a:pt x="407301" y="497839"/>
                </a:moveTo>
                <a:lnTo>
                  <a:pt x="396014" y="495300"/>
                </a:lnTo>
                <a:lnTo>
                  <a:pt x="385560" y="490220"/>
                </a:lnTo>
                <a:lnTo>
                  <a:pt x="375526" y="482600"/>
                </a:lnTo>
                <a:lnTo>
                  <a:pt x="371094" y="482600"/>
                </a:lnTo>
                <a:lnTo>
                  <a:pt x="362229" y="474979"/>
                </a:lnTo>
                <a:lnTo>
                  <a:pt x="418169" y="474979"/>
                </a:lnTo>
                <a:lnTo>
                  <a:pt x="422532" y="486410"/>
                </a:lnTo>
                <a:lnTo>
                  <a:pt x="419836" y="491489"/>
                </a:lnTo>
                <a:lnTo>
                  <a:pt x="407301" y="497839"/>
                </a:lnTo>
                <a:close/>
              </a:path>
              <a:path w="546100" h="623570">
                <a:moveTo>
                  <a:pt x="481863" y="623570"/>
                </a:moveTo>
                <a:lnTo>
                  <a:pt x="471961" y="621029"/>
                </a:lnTo>
                <a:lnTo>
                  <a:pt x="462478" y="619760"/>
                </a:lnTo>
                <a:lnTo>
                  <a:pt x="453825" y="617220"/>
                </a:lnTo>
                <a:lnTo>
                  <a:pt x="416510" y="586739"/>
                </a:lnTo>
                <a:lnTo>
                  <a:pt x="393242" y="557529"/>
                </a:lnTo>
                <a:lnTo>
                  <a:pt x="388810" y="553720"/>
                </a:lnTo>
                <a:lnTo>
                  <a:pt x="388810" y="539750"/>
                </a:lnTo>
                <a:lnTo>
                  <a:pt x="399544" y="547370"/>
                </a:lnTo>
                <a:lnTo>
                  <a:pt x="411524" y="553720"/>
                </a:lnTo>
                <a:lnTo>
                  <a:pt x="424332" y="562610"/>
                </a:lnTo>
                <a:lnTo>
                  <a:pt x="437553" y="571500"/>
                </a:lnTo>
                <a:lnTo>
                  <a:pt x="489534" y="571500"/>
                </a:lnTo>
                <a:lnTo>
                  <a:pt x="490727" y="589279"/>
                </a:lnTo>
                <a:lnTo>
                  <a:pt x="489342" y="598170"/>
                </a:lnTo>
                <a:lnTo>
                  <a:pt x="486295" y="608329"/>
                </a:lnTo>
                <a:lnTo>
                  <a:pt x="483248" y="615950"/>
                </a:lnTo>
                <a:lnTo>
                  <a:pt x="481863" y="623570"/>
                </a:lnTo>
                <a:close/>
              </a:path>
            </a:pathLst>
          </a:custGeom>
          <a:solidFill>
            <a:srgbClr val="FFFFFF">
              <a:alpha val="50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737872" y="4802526"/>
            <a:ext cx="306070" cy="461009"/>
          </a:xfrm>
          <a:custGeom>
            <a:avLst/>
            <a:gdLst/>
            <a:ahLst/>
            <a:cxnLst/>
            <a:rect l="l" t="t" r="r" b="b"/>
            <a:pathLst>
              <a:path w="306069" h="461010">
                <a:moveTo>
                  <a:pt x="96458" y="460712"/>
                </a:moveTo>
                <a:lnTo>
                  <a:pt x="42275" y="429614"/>
                </a:lnTo>
                <a:lnTo>
                  <a:pt x="10309" y="370729"/>
                </a:lnTo>
                <a:lnTo>
                  <a:pt x="1800" y="337989"/>
                </a:lnTo>
                <a:lnTo>
                  <a:pt x="0" y="331380"/>
                </a:lnTo>
                <a:lnTo>
                  <a:pt x="692" y="324776"/>
                </a:lnTo>
                <a:lnTo>
                  <a:pt x="3047" y="318174"/>
                </a:lnTo>
                <a:lnTo>
                  <a:pt x="6848" y="310330"/>
                </a:lnTo>
                <a:lnTo>
                  <a:pt x="29476" y="264652"/>
                </a:lnTo>
                <a:lnTo>
                  <a:pt x="75971" y="169162"/>
                </a:lnTo>
                <a:lnTo>
                  <a:pt x="99222" y="122241"/>
                </a:lnTo>
                <a:lnTo>
                  <a:pt x="99222" y="109033"/>
                </a:lnTo>
                <a:lnTo>
                  <a:pt x="94790" y="100232"/>
                </a:lnTo>
                <a:lnTo>
                  <a:pt x="84136" y="90257"/>
                </a:lnTo>
                <a:lnTo>
                  <a:pt x="72652" y="79869"/>
                </a:lnTo>
                <a:lnTo>
                  <a:pt x="61166" y="68655"/>
                </a:lnTo>
                <a:lnTo>
                  <a:pt x="50505" y="56201"/>
                </a:lnTo>
                <a:lnTo>
                  <a:pt x="46356" y="47121"/>
                </a:lnTo>
                <a:lnTo>
                  <a:pt x="47190" y="39693"/>
                </a:lnTo>
                <a:lnTo>
                  <a:pt x="53005" y="33914"/>
                </a:lnTo>
                <a:lnTo>
                  <a:pt x="63802" y="29785"/>
                </a:lnTo>
                <a:lnTo>
                  <a:pt x="83035" y="25730"/>
                </a:lnTo>
                <a:lnTo>
                  <a:pt x="101438" y="20433"/>
                </a:lnTo>
                <a:lnTo>
                  <a:pt x="139074" y="7776"/>
                </a:lnTo>
                <a:lnTo>
                  <a:pt x="179004" y="0"/>
                </a:lnTo>
                <a:lnTo>
                  <a:pt x="216025" y="8325"/>
                </a:lnTo>
                <a:lnTo>
                  <a:pt x="245572" y="30686"/>
                </a:lnTo>
                <a:lnTo>
                  <a:pt x="263077" y="65015"/>
                </a:lnTo>
                <a:lnTo>
                  <a:pt x="264872" y="74852"/>
                </a:lnTo>
                <a:lnTo>
                  <a:pt x="264181" y="84276"/>
                </a:lnTo>
                <a:lnTo>
                  <a:pt x="261829" y="92874"/>
                </a:lnTo>
                <a:lnTo>
                  <a:pt x="258645" y="100232"/>
                </a:lnTo>
                <a:lnTo>
                  <a:pt x="251311" y="110826"/>
                </a:lnTo>
                <a:lnTo>
                  <a:pt x="234978" y="133668"/>
                </a:lnTo>
                <a:lnTo>
                  <a:pt x="227644" y="144263"/>
                </a:lnTo>
                <a:lnTo>
                  <a:pt x="147939" y="302759"/>
                </a:lnTo>
                <a:lnTo>
                  <a:pt x="147939" y="311573"/>
                </a:lnTo>
                <a:lnTo>
                  <a:pt x="143507" y="320374"/>
                </a:lnTo>
                <a:lnTo>
                  <a:pt x="287474" y="320374"/>
                </a:lnTo>
                <a:lnTo>
                  <a:pt x="297394" y="334682"/>
                </a:lnTo>
                <a:lnTo>
                  <a:pt x="305974" y="363989"/>
                </a:lnTo>
                <a:lnTo>
                  <a:pt x="302930" y="390821"/>
                </a:lnTo>
                <a:lnTo>
                  <a:pt x="294065" y="399622"/>
                </a:lnTo>
                <a:lnTo>
                  <a:pt x="289646" y="399622"/>
                </a:lnTo>
                <a:lnTo>
                  <a:pt x="269787" y="401619"/>
                </a:lnTo>
                <a:lnTo>
                  <a:pt x="231726" y="403960"/>
                </a:lnTo>
                <a:lnTo>
                  <a:pt x="191110" y="418410"/>
                </a:lnTo>
                <a:lnTo>
                  <a:pt x="144614" y="440007"/>
                </a:lnTo>
                <a:lnTo>
                  <a:pt x="121371" y="452454"/>
                </a:lnTo>
                <a:lnTo>
                  <a:pt x="108707" y="458029"/>
                </a:lnTo>
                <a:lnTo>
                  <a:pt x="96458" y="460712"/>
                </a:lnTo>
                <a:close/>
              </a:path>
              <a:path w="306069" h="461010">
                <a:moveTo>
                  <a:pt x="287474" y="320374"/>
                </a:moveTo>
                <a:lnTo>
                  <a:pt x="143507" y="320374"/>
                </a:lnTo>
                <a:lnTo>
                  <a:pt x="156102" y="314597"/>
                </a:lnTo>
                <a:lnTo>
                  <a:pt x="167865" y="310469"/>
                </a:lnTo>
                <a:lnTo>
                  <a:pt x="179629" y="307992"/>
                </a:lnTo>
                <a:lnTo>
                  <a:pt x="192224" y="307166"/>
                </a:lnTo>
                <a:lnTo>
                  <a:pt x="208826" y="303931"/>
                </a:lnTo>
                <a:lnTo>
                  <a:pt x="225430" y="301113"/>
                </a:lnTo>
                <a:lnTo>
                  <a:pt x="242036" y="299120"/>
                </a:lnTo>
                <a:lnTo>
                  <a:pt x="258645" y="298365"/>
                </a:lnTo>
                <a:lnTo>
                  <a:pt x="280511" y="310330"/>
                </a:lnTo>
                <a:lnTo>
                  <a:pt x="287474" y="320374"/>
                </a:lnTo>
                <a:close/>
              </a:path>
            </a:pathLst>
          </a:custGeom>
          <a:solidFill>
            <a:srgbClr val="FFFFFF">
              <a:alpha val="50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611822" y="2075091"/>
            <a:ext cx="558165" cy="462280"/>
          </a:xfrm>
          <a:custGeom>
            <a:avLst/>
            <a:gdLst/>
            <a:ahLst/>
            <a:cxnLst/>
            <a:rect l="l" t="t" r="r" b="b"/>
            <a:pathLst>
              <a:path w="558165" h="462280">
                <a:moveTo>
                  <a:pt x="301218" y="62610"/>
                </a:moveTo>
                <a:lnTo>
                  <a:pt x="257197" y="62610"/>
                </a:lnTo>
                <a:lnTo>
                  <a:pt x="263567" y="59928"/>
                </a:lnTo>
                <a:lnTo>
                  <a:pt x="269935" y="54774"/>
                </a:lnTo>
                <a:lnTo>
                  <a:pt x="320047" y="14297"/>
                </a:lnTo>
                <a:lnTo>
                  <a:pt x="372097" y="0"/>
                </a:lnTo>
                <a:lnTo>
                  <a:pt x="387878" y="1718"/>
                </a:lnTo>
                <a:lnTo>
                  <a:pt x="401997" y="7148"/>
                </a:lnTo>
                <a:lnTo>
                  <a:pt x="414457" y="16700"/>
                </a:lnTo>
                <a:lnTo>
                  <a:pt x="425259" y="30784"/>
                </a:lnTo>
                <a:lnTo>
                  <a:pt x="432070" y="43980"/>
                </a:lnTo>
                <a:lnTo>
                  <a:pt x="318947" y="43980"/>
                </a:lnTo>
                <a:lnTo>
                  <a:pt x="310083" y="52781"/>
                </a:lnTo>
                <a:lnTo>
                  <a:pt x="301218" y="57175"/>
                </a:lnTo>
                <a:lnTo>
                  <a:pt x="301218" y="62610"/>
                </a:lnTo>
                <a:close/>
              </a:path>
              <a:path w="558165" h="462280">
                <a:moveTo>
                  <a:pt x="176563" y="198753"/>
                </a:moveTo>
                <a:lnTo>
                  <a:pt x="137325" y="171538"/>
                </a:lnTo>
                <a:lnTo>
                  <a:pt x="120501" y="120203"/>
                </a:lnTo>
                <a:lnTo>
                  <a:pt x="128460" y="101168"/>
                </a:lnTo>
                <a:lnTo>
                  <a:pt x="133723" y="91271"/>
                </a:lnTo>
                <a:lnTo>
                  <a:pt x="140920" y="71478"/>
                </a:lnTo>
                <a:lnTo>
                  <a:pt x="146180" y="61575"/>
                </a:lnTo>
                <a:lnTo>
                  <a:pt x="152825" y="47283"/>
                </a:lnTo>
                <a:lnTo>
                  <a:pt x="156149" y="41785"/>
                </a:lnTo>
                <a:lnTo>
                  <a:pt x="190474" y="65976"/>
                </a:lnTo>
                <a:lnTo>
                  <a:pt x="194906" y="70370"/>
                </a:lnTo>
                <a:lnTo>
                  <a:pt x="299977" y="70370"/>
                </a:lnTo>
                <a:lnTo>
                  <a:pt x="299354" y="72575"/>
                </a:lnTo>
                <a:lnTo>
                  <a:pt x="299561" y="79171"/>
                </a:lnTo>
                <a:lnTo>
                  <a:pt x="300597" y="85768"/>
                </a:lnTo>
                <a:lnTo>
                  <a:pt x="301218" y="92367"/>
                </a:lnTo>
                <a:lnTo>
                  <a:pt x="302079" y="105562"/>
                </a:lnTo>
                <a:lnTo>
                  <a:pt x="208191" y="105562"/>
                </a:lnTo>
                <a:lnTo>
                  <a:pt x="208191" y="149542"/>
                </a:lnTo>
                <a:lnTo>
                  <a:pt x="208537" y="163291"/>
                </a:lnTo>
                <a:lnTo>
                  <a:pt x="207638" y="177036"/>
                </a:lnTo>
                <a:lnTo>
                  <a:pt x="202586" y="189131"/>
                </a:lnTo>
                <a:lnTo>
                  <a:pt x="190474" y="197929"/>
                </a:lnTo>
                <a:lnTo>
                  <a:pt x="176563" y="198753"/>
                </a:lnTo>
                <a:close/>
              </a:path>
              <a:path w="558165" h="462280">
                <a:moveTo>
                  <a:pt x="335145" y="243700"/>
                </a:moveTo>
                <a:lnTo>
                  <a:pt x="164177" y="243700"/>
                </a:lnTo>
                <a:lnTo>
                  <a:pt x="172758" y="241909"/>
                </a:lnTo>
                <a:lnTo>
                  <a:pt x="225498" y="219165"/>
                </a:lnTo>
                <a:lnTo>
                  <a:pt x="265784" y="185283"/>
                </a:lnTo>
                <a:lnTo>
                  <a:pt x="296103" y="142329"/>
                </a:lnTo>
                <a:lnTo>
                  <a:pt x="318947" y="92367"/>
                </a:lnTo>
                <a:lnTo>
                  <a:pt x="318947" y="87972"/>
                </a:lnTo>
                <a:lnTo>
                  <a:pt x="327799" y="70370"/>
                </a:lnTo>
                <a:lnTo>
                  <a:pt x="327799" y="48386"/>
                </a:lnTo>
                <a:lnTo>
                  <a:pt x="318947" y="43980"/>
                </a:lnTo>
                <a:lnTo>
                  <a:pt x="432070" y="43980"/>
                </a:lnTo>
                <a:lnTo>
                  <a:pt x="433560" y="57731"/>
                </a:lnTo>
                <a:lnTo>
                  <a:pt x="430861" y="72232"/>
                </a:lnTo>
                <a:lnTo>
                  <a:pt x="425259" y="87972"/>
                </a:lnTo>
                <a:lnTo>
                  <a:pt x="409409" y="111818"/>
                </a:lnTo>
                <a:lnTo>
                  <a:pt x="394804" y="136902"/>
                </a:lnTo>
                <a:lnTo>
                  <a:pt x="381028" y="162810"/>
                </a:lnTo>
                <a:lnTo>
                  <a:pt x="367665" y="189128"/>
                </a:lnTo>
                <a:lnTo>
                  <a:pt x="382754" y="189816"/>
                </a:lnTo>
                <a:lnTo>
                  <a:pt x="395354" y="191331"/>
                </a:lnTo>
                <a:lnTo>
                  <a:pt x="406291" y="192846"/>
                </a:lnTo>
                <a:lnTo>
                  <a:pt x="416394" y="193535"/>
                </a:lnTo>
                <a:lnTo>
                  <a:pt x="451972" y="201984"/>
                </a:lnTo>
                <a:lnTo>
                  <a:pt x="485059" y="214974"/>
                </a:lnTo>
                <a:lnTo>
                  <a:pt x="514823" y="233738"/>
                </a:lnTo>
                <a:lnTo>
                  <a:pt x="515295" y="234213"/>
                </a:lnTo>
                <a:lnTo>
                  <a:pt x="387604" y="234213"/>
                </a:lnTo>
                <a:lnTo>
                  <a:pt x="355211" y="236552"/>
                </a:lnTo>
                <a:lnTo>
                  <a:pt x="335145" y="243700"/>
                </a:lnTo>
                <a:close/>
              </a:path>
              <a:path w="558165" h="462280">
                <a:moveTo>
                  <a:pt x="299977" y="70370"/>
                </a:moveTo>
                <a:lnTo>
                  <a:pt x="194906" y="70370"/>
                </a:lnTo>
                <a:lnTo>
                  <a:pt x="208263" y="61575"/>
                </a:lnTo>
                <a:lnTo>
                  <a:pt x="222035" y="56080"/>
                </a:lnTo>
                <a:lnTo>
                  <a:pt x="236638" y="55533"/>
                </a:lnTo>
                <a:lnTo>
                  <a:pt x="252488" y="61582"/>
                </a:lnTo>
                <a:lnTo>
                  <a:pt x="257197" y="62610"/>
                </a:lnTo>
                <a:lnTo>
                  <a:pt x="301218" y="62610"/>
                </a:lnTo>
                <a:lnTo>
                  <a:pt x="301218" y="65976"/>
                </a:lnTo>
                <a:lnTo>
                  <a:pt x="299977" y="70370"/>
                </a:lnTo>
                <a:close/>
              </a:path>
              <a:path w="558165" h="462280">
                <a:moveTo>
                  <a:pt x="285023" y="128243"/>
                </a:moveTo>
                <a:lnTo>
                  <a:pt x="241418" y="121986"/>
                </a:lnTo>
                <a:lnTo>
                  <a:pt x="208191" y="105562"/>
                </a:lnTo>
                <a:lnTo>
                  <a:pt x="302079" y="105562"/>
                </a:lnTo>
                <a:lnTo>
                  <a:pt x="302465" y="111471"/>
                </a:lnTo>
                <a:lnTo>
                  <a:pt x="297897" y="123155"/>
                </a:lnTo>
                <a:lnTo>
                  <a:pt x="285023" y="128243"/>
                </a:lnTo>
                <a:close/>
              </a:path>
              <a:path w="558165" h="462280">
                <a:moveTo>
                  <a:pt x="62014" y="461835"/>
                </a:moveTo>
                <a:lnTo>
                  <a:pt x="57581" y="457428"/>
                </a:lnTo>
                <a:lnTo>
                  <a:pt x="44294" y="452688"/>
                </a:lnTo>
                <a:lnTo>
                  <a:pt x="31007" y="445885"/>
                </a:lnTo>
                <a:lnTo>
                  <a:pt x="17719" y="438256"/>
                </a:lnTo>
                <a:lnTo>
                  <a:pt x="4432" y="431037"/>
                </a:lnTo>
                <a:lnTo>
                  <a:pt x="0" y="426643"/>
                </a:lnTo>
                <a:lnTo>
                  <a:pt x="0" y="409054"/>
                </a:lnTo>
                <a:lnTo>
                  <a:pt x="66446" y="263905"/>
                </a:lnTo>
                <a:lnTo>
                  <a:pt x="66446" y="259511"/>
                </a:lnTo>
                <a:lnTo>
                  <a:pt x="70878" y="259511"/>
                </a:lnTo>
                <a:lnTo>
                  <a:pt x="70878" y="255104"/>
                </a:lnTo>
                <a:lnTo>
                  <a:pt x="76758" y="247273"/>
                </a:lnTo>
                <a:lnTo>
                  <a:pt x="81394" y="238613"/>
                </a:lnTo>
                <a:lnTo>
                  <a:pt x="85201" y="231601"/>
                </a:lnTo>
                <a:lnTo>
                  <a:pt x="88595" y="228714"/>
                </a:lnTo>
                <a:lnTo>
                  <a:pt x="102505" y="228851"/>
                </a:lnTo>
                <a:lnTo>
                  <a:pt x="116832" y="229814"/>
                </a:lnTo>
                <a:lnTo>
                  <a:pt x="130327" y="232427"/>
                </a:lnTo>
                <a:lnTo>
                  <a:pt x="141744" y="237515"/>
                </a:lnTo>
                <a:lnTo>
                  <a:pt x="150332" y="240675"/>
                </a:lnTo>
                <a:lnTo>
                  <a:pt x="157256" y="243012"/>
                </a:lnTo>
                <a:lnTo>
                  <a:pt x="164177" y="243700"/>
                </a:lnTo>
                <a:lnTo>
                  <a:pt x="335145" y="243700"/>
                </a:lnTo>
                <a:lnTo>
                  <a:pt x="327799" y="246316"/>
                </a:lnTo>
                <a:lnTo>
                  <a:pt x="323749" y="248994"/>
                </a:lnTo>
                <a:lnTo>
                  <a:pt x="281975" y="248994"/>
                </a:lnTo>
                <a:lnTo>
                  <a:pt x="263564" y="250163"/>
                </a:lnTo>
                <a:lnTo>
                  <a:pt x="225920" y="259511"/>
                </a:lnTo>
                <a:lnTo>
                  <a:pt x="159473" y="285889"/>
                </a:lnTo>
                <a:lnTo>
                  <a:pt x="128943" y="309399"/>
                </a:lnTo>
                <a:lnTo>
                  <a:pt x="124028" y="321081"/>
                </a:lnTo>
                <a:lnTo>
                  <a:pt x="110740" y="351526"/>
                </a:lnTo>
                <a:lnTo>
                  <a:pt x="97453" y="383208"/>
                </a:lnTo>
                <a:lnTo>
                  <a:pt x="84166" y="415716"/>
                </a:lnTo>
                <a:lnTo>
                  <a:pt x="70878" y="448640"/>
                </a:lnTo>
                <a:lnTo>
                  <a:pt x="70878" y="453034"/>
                </a:lnTo>
                <a:lnTo>
                  <a:pt x="62014" y="461835"/>
                </a:lnTo>
                <a:close/>
              </a:path>
              <a:path w="558165" h="462280">
                <a:moveTo>
                  <a:pt x="482841" y="334273"/>
                </a:moveTo>
                <a:lnTo>
                  <a:pt x="458062" y="330975"/>
                </a:lnTo>
                <a:lnTo>
                  <a:pt x="434111" y="321081"/>
                </a:lnTo>
                <a:lnTo>
                  <a:pt x="426569" y="314413"/>
                </a:lnTo>
                <a:lnTo>
                  <a:pt x="423595" y="307336"/>
                </a:lnTo>
                <a:lnTo>
                  <a:pt x="424774" y="299435"/>
                </a:lnTo>
                <a:lnTo>
                  <a:pt x="429691" y="290296"/>
                </a:lnTo>
                <a:lnTo>
                  <a:pt x="433701" y="282940"/>
                </a:lnTo>
                <a:lnTo>
                  <a:pt x="438545" y="274348"/>
                </a:lnTo>
                <a:lnTo>
                  <a:pt x="443391" y="264932"/>
                </a:lnTo>
                <a:lnTo>
                  <a:pt x="447408" y="255104"/>
                </a:lnTo>
                <a:lnTo>
                  <a:pt x="419996" y="240122"/>
                </a:lnTo>
                <a:lnTo>
                  <a:pt x="387604" y="234213"/>
                </a:lnTo>
                <a:lnTo>
                  <a:pt x="515295" y="234213"/>
                </a:lnTo>
                <a:lnTo>
                  <a:pt x="540435" y="259511"/>
                </a:lnTo>
                <a:lnTo>
                  <a:pt x="554620" y="277166"/>
                </a:lnTo>
                <a:lnTo>
                  <a:pt x="557596" y="291939"/>
                </a:lnTo>
                <a:lnTo>
                  <a:pt x="549776" y="305890"/>
                </a:lnTo>
                <a:lnTo>
                  <a:pt x="531571" y="321081"/>
                </a:lnTo>
                <a:lnTo>
                  <a:pt x="507620" y="330975"/>
                </a:lnTo>
                <a:lnTo>
                  <a:pt x="482841" y="334273"/>
                </a:lnTo>
                <a:close/>
              </a:path>
              <a:path w="558165" h="462280">
                <a:moveTo>
                  <a:pt x="308488" y="252495"/>
                </a:moveTo>
                <a:lnTo>
                  <a:pt x="301218" y="250710"/>
                </a:lnTo>
                <a:lnTo>
                  <a:pt x="281975" y="248994"/>
                </a:lnTo>
                <a:lnTo>
                  <a:pt x="323749" y="248994"/>
                </a:lnTo>
                <a:lnTo>
                  <a:pt x="323023" y="249474"/>
                </a:lnTo>
                <a:lnTo>
                  <a:pt x="316171" y="251809"/>
                </a:lnTo>
                <a:lnTo>
                  <a:pt x="308488" y="252495"/>
                </a:lnTo>
                <a:close/>
              </a:path>
            </a:pathLst>
          </a:custGeom>
          <a:solidFill>
            <a:srgbClr val="FFFFFF">
              <a:alpha val="50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736206" y="2356129"/>
            <a:ext cx="344805" cy="419734"/>
          </a:xfrm>
          <a:custGeom>
            <a:avLst/>
            <a:gdLst/>
            <a:ahLst/>
            <a:cxnLst/>
            <a:rect l="l" t="t" r="r" b="b"/>
            <a:pathLst>
              <a:path w="344805" h="419735">
                <a:moveTo>
                  <a:pt x="36444" y="112749"/>
                </a:moveTo>
                <a:lnTo>
                  <a:pt x="25817" y="108691"/>
                </a:lnTo>
                <a:lnTo>
                  <a:pt x="17678" y="96799"/>
                </a:lnTo>
                <a:lnTo>
                  <a:pt x="14294" y="90887"/>
                </a:lnTo>
                <a:lnTo>
                  <a:pt x="10496" y="85801"/>
                </a:lnTo>
                <a:lnTo>
                  <a:pt x="5869" y="80715"/>
                </a:lnTo>
                <a:lnTo>
                  <a:pt x="0" y="74803"/>
                </a:lnTo>
                <a:lnTo>
                  <a:pt x="39686" y="57685"/>
                </a:lnTo>
                <a:lnTo>
                  <a:pt x="78955" y="40154"/>
                </a:lnTo>
                <a:lnTo>
                  <a:pt x="117396" y="23446"/>
                </a:lnTo>
                <a:lnTo>
                  <a:pt x="154597" y="8801"/>
                </a:lnTo>
                <a:lnTo>
                  <a:pt x="196557" y="1100"/>
                </a:lnTo>
                <a:lnTo>
                  <a:pt x="238518" y="0"/>
                </a:lnTo>
                <a:lnTo>
                  <a:pt x="245767" y="2887"/>
                </a:lnTo>
                <a:lnTo>
                  <a:pt x="253428" y="9901"/>
                </a:lnTo>
                <a:lnTo>
                  <a:pt x="260260" y="18564"/>
                </a:lnTo>
                <a:lnTo>
                  <a:pt x="265023" y="26403"/>
                </a:lnTo>
                <a:lnTo>
                  <a:pt x="266750" y="33690"/>
                </a:lnTo>
                <a:lnTo>
                  <a:pt x="265576" y="41802"/>
                </a:lnTo>
                <a:lnTo>
                  <a:pt x="264581" y="44005"/>
                </a:lnTo>
                <a:lnTo>
                  <a:pt x="194348" y="44005"/>
                </a:lnTo>
                <a:lnTo>
                  <a:pt x="171921" y="53146"/>
                </a:lnTo>
                <a:lnTo>
                  <a:pt x="150734" y="61052"/>
                </a:lnTo>
                <a:lnTo>
                  <a:pt x="130374" y="68133"/>
                </a:lnTo>
                <a:lnTo>
                  <a:pt x="110426" y="74803"/>
                </a:lnTo>
                <a:lnTo>
                  <a:pt x="97246" y="82090"/>
                </a:lnTo>
                <a:lnTo>
                  <a:pt x="84480" y="90201"/>
                </a:lnTo>
                <a:lnTo>
                  <a:pt x="61848" y="105600"/>
                </a:lnTo>
                <a:lnTo>
                  <a:pt x="48730" y="111031"/>
                </a:lnTo>
                <a:lnTo>
                  <a:pt x="36444" y="112749"/>
                </a:lnTo>
                <a:close/>
              </a:path>
              <a:path w="344805" h="419735">
                <a:moveTo>
                  <a:pt x="341737" y="165001"/>
                </a:moveTo>
                <a:lnTo>
                  <a:pt x="47212" y="165001"/>
                </a:lnTo>
                <a:lnTo>
                  <a:pt x="70680" y="160601"/>
                </a:lnTo>
                <a:lnTo>
                  <a:pt x="94146" y="152900"/>
                </a:lnTo>
                <a:lnTo>
                  <a:pt x="119265" y="145199"/>
                </a:lnTo>
                <a:lnTo>
                  <a:pt x="123685" y="145199"/>
                </a:lnTo>
                <a:lnTo>
                  <a:pt x="132511" y="140804"/>
                </a:lnTo>
                <a:lnTo>
                  <a:pt x="141351" y="140804"/>
                </a:lnTo>
                <a:lnTo>
                  <a:pt x="136585" y="125881"/>
                </a:lnTo>
                <a:lnTo>
                  <a:pt x="136377" y="113849"/>
                </a:lnTo>
                <a:lnTo>
                  <a:pt x="141967" y="104293"/>
                </a:lnTo>
                <a:lnTo>
                  <a:pt x="154597" y="96799"/>
                </a:lnTo>
                <a:lnTo>
                  <a:pt x="164608" y="86214"/>
                </a:lnTo>
                <a:lnTo>
                  <a:pt x="175029" y="74803"/>
                </a:lnTo>
                <a:lnTo>
                  <a:pt x="186277" y="63391"/>
                </a:lnTo>
                <a:lnTo>
                  <a:pt x="198767" y="52806"/>
                </a:lnTo>
                <a:lnTo>
                  <a:pt x="194348" y="48399"/>
                </a:lnTo>
                <a:lnTo>
                  <a:pt x="194348" y="44005"/>
                </a:lnTo>
                <a:lnTo>
                  <a:pt x="264581" y="44005"/>
                </a:lnTo>
                <a:lnTo>
                  <a:pt x="229022" y="90887"/>
                </a:lnTo>
                <a:lnTo>
                  <a:pt x="198767" y="127596"/>
                </a:lnTo>
                <a:lnTo>
                  <a:pt x="221199" y="130693"/>
                </a:lnTo>
                <a:lnTo>
                  <a:pt x="242385" y="132549"/>
                </a:lnTo>
                <a:lnTo>
                  <a:pt x="312958" y="132549"/>
                </a:lnTo>
                <a:lnTo>
                  <a:pt x="325204" y="139150"/>
                </a:lnTo>
                <a:lnTo>
                  <a:pt x="340455" y="157922"/>
                </a:lnTo>
                <a:lnTo>
                  <a:pt x="341737" y="165001"/>
                </a:lnTo>
                <a:close/>
              </a:path>
              <a:path w="344805" h="419735">
                <a:moveTo>
                  <a:pt x="312958" y="132549"/>
                </a:moveTo>
                <a:lnTo>
                  <a:pt x="242385" y="132549"/>
                </a:lnTo>
                <a:lnTo>
                  <a:pt x="262743" y="131929"/>
                </a:lnTo>
                <a:lnTo>
                  <a:pt x="282689" y="127596"/>
                </a:lnTo>
                <a:lnTo>
                  <a:pt x="304154" y="127804"/>
                </a:lnTo>
                <a:lnTo>
                  <a:pt x="312958" y="132549"/>
                </a:lnTo>
                <a:close/>
              </a:path>
              <a:path w="344805" h="419735">
                <a:moveTo>
                  <a:pt x="50800" y="249145"/>
                </a:moveTo>
                <a:lnTo>
                  <a:pt x="12495" y="224875"/>
                </a:lnTo>
                <a:lnTo>
                  <a:pt x="1593" y="191191"/>
                </a:lnTo>
                <a:lnTo>
                  <a:pt x="4419" y="175996"/>
                </a:lnTo>
                <a:lnTo>
                  <a:pt x="4419" y="171602"/>
                </a:lnTo>
                <a:lnTo>
                  <a:pt x="17678" y="162801"/>
                </a:lnTo>
                <a:lnTo>
                  <a:pt x="22085" y="162801"/>
                </a:lnTo>
                <a:lnTo>
                  <a:pt x="47212" y="165001"/>
                </a:lnTo>
                <a:lnTo>
                  <a:pt x="341737" y="165001"/>
                </a:lnTo>
                <a:lnTo>
                  <a:pt x="344525" y="180403"/>
                </a:lnTo>
                <a:lnTo>
                  <a:pt x="344525" y="184797"/>
                </a:lnTo>
                <a:lnTo>
                  <a:pt x="333563" y="188444"/>
                </a:lnTo>
                <a:lnTo>
                  <a:pt x="242042" y="188444"/>
                </a:lnTo>
                <a:lnTo>
                  <a:pt x="231346" y="193049"/>
                </a:lnTo>
                <a:lnTo>
                  <a:pt x="226933" y="202399"/>
                </a:lnTo>
                <a:lnTo>
                  <a:pt x="185521" y="202399"/>
                </a:lnTo>
                <a:lnTo>
                  <a:pt x="161223" y="202808"/>
                </a:lnTo>
                <a:lnTo>
                  <a:pt x="140241" y="208995"/>
                </a:lnTo>
                <a:lnTo>
                  <a:pt x="120918" y="218485"/>
                </a:lnTo>
                <a:lnTo>
                  <a:pt x="101599" y="228803"/>
                </a:lnTo>
                <a:lnTo>
                  <a:pt x="92760" y="228803"/>
                </a:lnTo>
                <a:lnTo>
                  <a:pt x="88341" y="237591"/>
                </a:lnTo>
                <a:lnTo>
                  <a:pt x="79514" y="237591"/>
                </a:lnTo>
                <a:lnTo>
                  <a:pt x="64329" y="246874"/>
                </a:lnTo>
                <a:lnTo>
                  <a:pt x="50800" y="249145"/>
                </a:lnTo>
                <a:close/>
              </a:path>
              <a:path w="344805" h="419735">
                <a:moveTo>
                  <a:pt x="331279" y="189204"/>
                </a:moveTo>
                <a:lnTo>
                  <a:pt x="260604" y="189204"/>
                </a:lnTo>
                <a:lnTo>
                  <a:pt x="242042" y="188444"/>
                </a:lnTo>
                <a:lnTo>
                  <a:pt x="333563" y="188444"/>
                </a:lnTo>
                <a:lnTo>
                  <a:pt x="331279" y="189204"/>
                </a:lnTo>
                <a:close/>
              </a:path>
              <a:path w="344805" h="419735">
                <a:moveTo>
                  <a:pt x="218346" y="327242"/>
                </a:moveTo>
                <a:lnTo>
                  <a:pt x="153496" y="327242"/>
                </a:lnTo>
                <a:lnTo>
                  <a:pt x="165366" y="321123"/>
                </a:lnTo>
                <a:lnTo>
                  <a:pt x="172262" y="307987"/>
                </a:lnTo>
                <a:lnTo>
                  <a:pt x="185521" y="202399"/>
                </a:lnTo>
                <a:lnTo>
                  <a:pt x="226933" y="202399"/>
                </a:lnTo>
                <a:lnTo>
                  <a:pt x="226446" y="203431"/>
                </a:lnTo>
                <a:lnTo>
                  <a:pt x="225272" y="220002"/>
                </a:lnTo>
                <a:lnTo>
                  <a:pt x="222579" y="260286"/>
                </a:lnTo>
                <a:lnTo>
                  <a:pt x="220300" y="301396"/>
                </a:lnTo>
                <a:lnTo>
                  <a:pt x="218346" y="327242"/>
                </a:lnTo>
                <a:close/>
              </a:path>
              <a:path w="344805" h="419735">
                <a:moveTo>
                  <a:pt x="181583" y="419298"/>
                </a:moveTo>
                <a:lnTo>
                  <a:pt x="159016" y="417995"/>
                </a:lnTo>
                <a:lnTo>
                  <a:pt x="121884" y="402522"/>
                </a:lnTo>
                <a:lnTo>
                  <a:pt x="93865" y="376742"/>
                </a:lnTo>
                <a:lnTo>
                  <a:pt x="80753" y="341889"/>
                </a:lnTo>
                <a:lnTo>
                  <a:pt x="88341" y="299199"/>
                </a:lnTo>
                <a:lnTo>
                  <a:pt x="88410" y="292598"/>
                </a:lnTo>
                <a:lnTo>
                  <a:pt x="88893" y="285997"/>
                </a:lnTo>
                <a:lnTo>
                  <a:pt x="90205" y="279396"/>
                </a:lnTo>
                <a:lnTo>
                  <a:pt x="92760" y="272796"/>
                </a:lnTo>
                <a:lnTo>
                  <a:pt x="100147" y="283381"/>
                </a:lnTo>
                <a:lnTo>
                  <a:pt x="108773" y="294792"/>
                </a:lnTo>
                <a:lnTo>
                  <a:pt x="118226" y="306203"/>
                </a:lnTo>
                <a:lnTo>
                  <a:pt x="128092" y="316788"/>
                </a:lnTo>
                <a:lnTo>
                  <a:pt x="139967" y="325934"/>
                </a:lnTo>
                <a:lnTo>
                  <a:pt x="153496" y="327242"/>
                </a:lnTo>
                <a:lnTo>
                  <a:pt x="218346" y="327242"/>
                </a:lnTo>
                <a:lnTo>
                  <a:pt x="217193" y="342506"/>
                </a:lnTo>
                <a:lnTo>
                  <a:pt x="212013" y="382790"/>
                </a:lnTo>
                <a:lnTo>
                  <a:pt x="206842" y="403761"/>
                </a:lnTo>
                <a:lnTo>
                  <a:pt x="197111" y="415242"/>
                </a:lnTo>
                <a:lnTo>
                  <a:pt x="181583" y="419298"/>
                </a:lnTo>
                <a:close/>
              </a:path>
            </a:pathLst>
          </a:custGeom>
          <a:solidFill>
            <a:srgbClr val="FFFFFF">
              <a:alpha val="50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734318" y="3175431"/>
            <a:ext cx="108472" cy="2512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928982" y="3075177"/>
            <a:ext cx="132080" cy="381635"/>
          </a:xfrm>
          <a:custGeom>
            <a:avLst/>
            <a:gdLst/>
            <a:ahLst/>
            <a:cxnLst/>
            <a:rect l="l" t="t" r="r" b="b"/>
            <a:pathLst>
              <a:path w="132080" h="381635">
                <a:moveTo>
                  <a:pt x="23402" y="320382"/>
                </a:moveTo>
                <a:lnTo>
                  <a:pt x="5572" y="294055"/>
                </a:lnTo>
                <a:lnTo>
                  <a:pt x="1810" y="284109"/>
                </a:lnTo>
                <a:lnTo>
                  <a:pt x="0" y="273753"/>
                </a:lnTo>
                <a:lnTo>
                  <a:pt x="975" y="262575"/>
                </a:lnTo>
                <a:lnTo>
                  <a:pt x="5572" y="250164"/>
                </a:lnTo>
                <a:lnTo>
                  <a:pt x="18482" y="230343"/>
                </a:lnTo>
                <a:lnTo>
                  <a:pt x="30838" y="210113"/>
                </a:lnTo>
                <a:lnTo>
                  <a:pt x="43194" y="189062"/>
                </a:lnTo>
                <a:lnTo>
                  <a:pt x="56105" y="166776"/>
                </a:lnTo>
                <a:lnTo>
                  <a:pt x="65067" y="147023"/>
                </a:lnTo>
                <a:lnTo>
                  <a:pt x="74307" y="127273"/>
                </a:lnTo>
                <a:lnTo>
                  <a:pt x="84105" y="107522"/>
                </a:lnTo>
                <a:lnTo>
                  <a:pt x="94738" y="87769"/>
                </a:lnTo>
                <a:lnTo>
                  <a:pt x="99753" y="70625"/>
                </a:lnTo>
                <a:lnTo>
                  <a:pt x="101425" y="52660"/>
                </a:lnTo>
                <a:lnTo>
                  <a:pt x="99753" y="34695"/>
                </a:lnTo>
                <a:lnTo>
                  <a:pt x="94738" y="17551"/>
                </a:lnTo>
                <a:lnTo>
                  <a:pt x="91771" y="13163"/>
                </a:lnTo>
                <a:lnTo>
                  <a:pt x="91767" y="4381"/>
                </a:lnTo>
                <a:lnTo>
                  <a:pt x="127394" y="45597"/>
                </a:lnTo>
                <a:lnTo>
                  <a:pt x="131527" y="68570"/>
                </a:lnTo>
                <a:lnTo>
                  <a:pt x="130645" y="92367"/>
                </a:lnTo>
                <a:lnTo>
                  <a:pt x="124469" y="114109"/>
                </a:lnTo>
                <a:lnTo>
                  <a:pt x="115041" y="137219"/>
                </a:lnTo>
                <a:lnTo>
                  <a:pt x="104775" y="160740"/>
                </a:lnTo>
                <a:lnTo>
                  <a:pt x="93951" y="185086"/>
                </a:lnTo>
                <a:lnTo>
                  <a:pt x="82851" y="210667"/>
                </a:lnTo>
                <a:lnTo>
                  <a:pt x="82851" y="228219"/>
                </a:lnTo>
                <a:lnTo>
                  <a:pt x="85823" y="228219"/>
                </a:lnTo>
                <a:lnTo>
                  <a:pt x="99668" y="246941"/>
                </a:lnTo>
                <a:lnTo>
                  <a:pt x="100021" y="247969"/>
                </a:lnTo>
                <a:lnTo>
                  <a:pt x="73193" y="247969"/>
                </a:lnTo>
                <a:lnTo>
                  <a:pt x="68178" y="250984"/>
                </a:lnTo>
                <a:lnTo>
                  <a:pt x="62049" y="258940"/>
                </a:lnTo>
                <a:lnTo>
                  <a:pt x="53086" y="274712"/>
                </a:lnTo>
                <a:lnTo>
                  <a:pt x="43845" y="289661"/>
                </a:lnTo>
                <a:lnTo>
                  <a:pt x="34043" y="304610"/>
                </a:lnTo>
                <a:lnTo>
                  <a:pt x="23402" y="320382"/>
                </a:lnTo>
                <a:close/>
              </a:path>
              <a:path w="132080" h="381635">
                <a:moveTo>
                  <a:pt x="111003" y="381627"/>
                </a:moveTo>
                <a:lnTo>
                  <a:pt x="89909" y="345968"/>
                </a:lnTo>
                <a:lnTo>
                  <a:pt x="88238" y="312712"/>
                </a:lnTo>
                <a:lnTo>
                  <a:pt x="86566" y="296252"/>
                </a:lnTo>
                <a:lnTo>
                  <a:pt x="83780" y="279793"/>
                </a:lnTo>
                <a:lnTo>
                  <a:pt x="77093" y="251537"/>
                </a:lnTo>
                <a:lnTo>
                  <a:pt x="73193" y="247969"/>
                </a:lnTo>
                <a:lnTo>
                  <a:pt x="100021" y="247969"/>
                </a:lnTo>
                <a:lnTo>
                  <a:pt x="107380" y="269366"/>
                </a:lnTo>
                <a:lnTo>
                  <a:pt x="111746" y="294259"/>
                </a:lnTo>
                <a:lnTo>
                  <a:pt x="115554" y="320382"/>
                </a:lnTo>
                <a:lnTo>
                  <a:pt x="117272" y="331013"/>
                </a:lnTo>
                <a:lnTo>
                  <a:pt x="118154" y="342877"/>
                </a:lnTo>
                <a:lnTo>
                  <a:pt x="118479" y="355565"/>
                </a:lnTo>
                <a:lnTo>
                  <a:pt x="118525" y="368668"/>
                </a:lnTo>
                <a:lnTo>
                  <a:pt x="117504" y="376829"/>
                </a:lnTo>
                <a:lnTo>
                  <a:pt x="114811" y="381285"/>
                </a:lnTo>
                <a:lnTo>
                  <a:pt x="111003" y="381627"/>
                </a:lnTo>
                <a:close/>
              </a:path>
            </a:pathLst>
          </a:custGeom>
          <a:solidFill>
            <a:srgbClr val="FFFFFF">
              <a:alpha val="50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814666" y="3075177"/>
            <a:ext cx="73174" cy="780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769364" y="3820414"/>
            <a:ext cx="254000" cy="439420"/>
          </a:xfrm>
          <a:custGeom>
            <a:avLst/>
            <a:gdLst/>
            <a:ahLst/>
            <a:cxnLst/>
            <a:rect l="l" t="t" r="r" b="b"/>
            <a:pathLst>
              <a:path w="254000" h="439420">
                <a:moveTo>
                  <a:pt x="148439" y="55258"/>
                </a:moveTo>
                <a:lnTo>
                  <a:pt x="117922" y="51071"/>
                </a:lnTo>
                <a:lnTo>
                  <a:pt x="98202" y="37823"/>
                </a:lnTo>
                <a:lnTo>
                  <a:pt x="93014" y="17576"/>
                </a:lnTo>
                <a:lnTo>
                  <a:pt x="118897" y="11122"/>
                </a:lnTo>
                <a:lnTo>
                  <a:pt x="143948" y="5492"/>
                </a:lnTo>
                <a:lnTo>
                  <a:pt x="168999" y="1510"/>
                </a:lnTo>
                <a:lnTo>
                  <a:pt x="194881" y="0"/>
                </a:lnTo>
                <a:lnTo>
                  <a:pt x="223806" y="3570"/>
                </a:lnTo>
                <a:lnTo>
                  <a:pt x="243598" y="18673"/>
                </a:lnTo>
                <a:lnTo>
                  <a:pt x="253428" y="42014"/>
                </a:lnTo>
                <a:lnTo>
                  <a:pt x="253212" y="48323"/>
                </a:lnTo>
                <a:lnTo>
                  <a:pt x="186016" y="48323"/>
                </a:lnTo>
                <a:lnTo>
                  <a:pt x="148439" y="55258"/>
                </a:lnTo>
                <a:close/>
              </a:path>
              <a:path w="254000" h="439420">
                <a:moveTo>
                  <a:pt x="248121" y="171348"/>
                </a:moveTo>
                <a:lnTo>
                  <a:pt x="190449" y="171348"/>
                </a:lnTo>
                <a:lnTo>
                  <a:pt x="189756" y="141620"/>
                </a:lnTo>
                <a:lnTo>
                  <a:pt x="186709" y="80522"/>
                </a:lnTo>
                <a:lnTo>
                  <a:pt x="186016" y="48323"/>
                </a:lnTo>
                <a:lnTo>
                  <a:pt x="253212" y="48323"/>
                </a:lnTo>
                <a:lnTo>
                  <a:pt x="252463" y="70294"/>
                </a:lnTo>
                <a:lnTo>
                  <a:pt x="249900" y="103935"/>
                </a:lnTo>
                <a:lnTo>
                  <a:pt x="248585" y="138398"/>
                </a:lnTo>
                <a:lnTo>
                  <a:pt x="248121" y="171348"/>
                </a:lnTo>
                <a:close/>
              </a:path>
              <a:path w="254000" h="439420">
                <a:moveTo>
                  <a:pt x="158940" y="348464"/>
                </a:moveTo>
                <a:lnTo>
                  <a:pt x="19859" y="348464"/>
                </a:lnTo>
                <a:lnTo>
                  <a:pt x="39306" y="345992"/>
                </a:lnTo>
                <a:lnTo>
                  <a:pt x="57925" y="335281"/>
                </a:lnTo>
                <a:lnTo>
                  <a:pt x="75298" y="316331"/>
                </a:lnTo>
                <a:lnTo>
                  <a:pt x="68582" y="312282"/>
                </a:lnTo>
                <a:lnTo>
                  <a:pt x="61453" y="307000"/>
                </a:lnTo>
                <a:lnTo>
                  <a:pt x="53493" y="300893"/>
                </a:lnTo>
                <a:lnTo>
                  <a:pt x="44284" y="294373"/>
                </a:lnTo>
                <a:lnTo>
                  <a:pt x="36674" y="287026"/>
                </a:lnTo>
                <a:lnTo>
                  <a:pt x="33215" y="278444"/>
                </a:lnTo>
                <a:lnTo>
                  <a:pt x="33078" y="269037"/>
                </a:lnTo>
                <a:lnTo>
                  <a:pt x="35433" y="259219"/>
                </a:lnTo>
                <a:lnTo>
                  <a:pt x="46088" y="219610"/>
                </a:lnTo>
                <a:lnTo>
                  <a:pt x="57575" y="179587"/>
                </a:lnTo>
                <a:lnTo>
                  <a:pt x="69148" y="138398"/>
                </a:lnTo>
                <a:lnTo>
                  <a:pt x="79717" y="96659"/>
                </a:lnTo>
                <a:lnTo>
                  <a:pt x="115150" y="70294"/>
                </a:lnTo>
                <a:lnTo>
                  <a:pt x="133286" y="75237"/>
                </a:lnTo>
                <a:lnTo>
                  <a:pt x="147267" y="83477"/>
                </a:lnTo>
                <a:lnTo>
                  <a:pt x="156264" y="95011"/>
                </a:lnTo>
                <a:lnTo>
                  <a:pt x="159448" y="109842"/>
                </a:lnTo>
                <a:lnTo>
                  <a:pt x="159448" y="114236"/>
                </a:lnTo>
                <a:lnTo>
                  <a:pt x="159307" y="132423"/>
                </a:lnTo>
                <a:lnTo>
                  <a:pt x="164980" y="147731"/>
                </a:lnTo>
                <a:lnTo>
                  <a:pt x="175638" y="160569"/>
                </a:lnTo>
                <a:lnTo>
                  <a:pt x="190449" y="171348"/>
                </a:lnTo>
                <a:lnTo>
                  <a:pt x="248121" y="171348"/>
                </a:lnTo>
                <a:lnTo>
                  <a:pt x="248067" y="188925"/>
                </a:lnTo>
                <a:lnTo>
                  <a:pt x="141731" y="188925"/>
                </a:lnTo>
                <a:lnTo>
                  <a:pt x="138407" y="211300"/>
                </a:lnTo>
                <a:lnTo>
                  <a:pt x="131764" y="254413"/>
                </a:lnTo>
                <a:lnTo>
                  <a:pt x="128447" y="276796"/>
                </a:lnTo>
                <a:lnTo>
                  <a:pt x="243598" y="276796"/>
                </a:lnTo>
                <a:lnTo>
                  <a:pt x="242906" y="283456"/>
                </a:lnTo>
                <a:lnTo>
                  <a:pt x="241382" y="290526"/>
                </a:lnTo>
                <a:lnTo>
                  <a:pt x="239858" y="298418"/>
                </a:lnTo>
                <a:lnTo>
                  <a:pt x="239166" y="307543"/>
                </a:lnTo>
                <a:lnTo>
                  <a:pt x="236542" y="333908"/>
                </a:lnTo>
                <a:lnTo>
                  <a:pt x="236242" y="338302"/>
                </a:lnTo>
                <a:lnTo>
                  <a:pt x="172732" y="338302"/>
                </a:lnTo>
                <a:lnTo>
                  <a:pt x="158940" y="348464"/>
                </a:lnTo>
                <a:close/>
              </a:path>
              <a:path w="254000" h="439420">
                <a:moveTo>
                  <a:pt x="243598" y="276796"/>
                </a:moveTo>
                <a:lnTo>
                  <a:pt x="128447" y="276796"/>
                </a:lnTo>
                <a:lnTo>
                  <a:pt x="156125" y="265742"/>
                </a:lnTo>
                <a:lnTo>
                  <a:pt x="173839" y="250982"/>
                </a:lnTo>
                <a:lnTo>
                  <a:pt x="183249" y="230456"/>
                </a:lnTo>
                <a:lnTo>
                  <a:pt x="186016" y="202107"/>
                </a:lnTo>
                <a:lnTo>
                  <a:pt x="175984" y="198812"/>
                </a:lnTo>
                <a:lnTo>
                  <a:pt x="165536" y="195516"/>
                </a:lnTo>
                <a:lnTo>
                  <a:pt x="154257" y="192220"/>
                </a:lnTo>
                <a:lnTo>
                  <a:pt x="141731" y="188925"/>
                </a:lnTo>
                <a:lnTo>
                  <a:pt x="248067" y="188925"/>
                </a:lnTo>
                <a:lnTo>
                  <a:pt x="248031" y="206501"/>
                </a:lnTo>
                <a:lnTo>
                  <a:pt x="248723" y="213159"/>
                </a:lnTo>
                <a:lnTo>
                  <a:pt x="250247" y="220227"/>
                </a:lnTo>
                <a:lnTo>
                  <a:pt x="251770" y="228118"/>
                </a:lnTo>
                <a:lnTo>
                  <a:pt x="252463" y="237248"/>
                </a:lnTo>
                <a:lnTo>
                  <a:pt x="251701" y="247135"/>
                </a:lnTo>
                <a:lnTo>
                  <a:pt x="249693" y="257022"/>
                </a:lnTo>
                <a:lnTo>
                  <a:pt x="246853" y="266909"/>
                </a:lnTo>
                <a:lnTo>
                  <a:pt x="243598" y="276796"/>
                </a:lnTo>
                <a:close/>
              </a:path>
              <a:path w="254000" h="439420">
                <a:moveTo>
                  <a:pt x="217030" y="439356"/>
                </a:moveTo>
                <a:lnTo>
                  <a:pt x="209760" y="438532"/>
                </a:lnTo>
                <a:lnTo>
                  <a:pt x="202077" y="436060"/>
                </a:lnTo>
                <a:lnTo>
                  <a:pt x="195225" y="431941"/>
                </a:lnTo>
                <a:lnTo>
                  <a:pt x="190449" y="426173"/>
                </a:lnTo>
                <a:lnTo>
                  <a:pt x="178269" y="416081"/>
                </a:lnTo>
                <a:lnTo>
                  <a:pt x="169411" y="404753"/>
                </a:lnTo>
                <a:lnTo>
                  <a:pt x="165535" y="390956"/>
                </a:lnTo>
                <a:lnTo>
                  <a:pt x="168300" y="373456"/>
                </a:lnTo>
                <a:lnTo>
                  <a:pt x="170862" y="366109"/>
                </a:lnTo>
                <a:lnTo>
                  <a:pt x="172178" y="357527"/>
                </a:lnTo>
                <a:lnTo>
                  <a:pt x="172645" y="348464"/>
                </a:lnTo>
                <a:lnTo>
                  <a:pt x="172732" y="338302"/>
                </a:lnTo>
                <a:lnTo>
                  <a:pt x="236242" y="338302"/>
                </a:lnTo>
                <a:lnTo>
                  <a:pt x="232945" y="386633"/>
                </a:lnTo>
                <a:lnTo>
                  <a:pt x="226991" y="427821"/>
                </a:lnTo>
                <a:lnTo>
                  <a:pt x="222840" y="434619"/>
                </a:lnTo>
                <a:lnTo>
                  <a:pt x="217030" y="439356"/>
                </a:lnTo>
                <a:close/>
              </a:path>
              <a:path w="254000" h="439420">
                <a:moveTo>
                  <a:pt x="55360" y="416836"/>
                </a:moveTo>
                <a:lnTo>
                  <a:pt x="22422" y="395215"/>
                </a:lnTo>
                <a:lnTo>
                  <a:pt x="0" y="342696"/>
                </a:lnTo>
                <a:lnTo>
                  <a:pt x="19859" y="348464"/>
                </a:lnTo>
                <a:lnTo>
                  <a:pt x="158940" y="348464"/>
                </a:lnTo>
                <a:lnTo>
                  <a:pt x="146919" y="357321"/>
                </a:lnTo>
                <a:lnTo>
                  <a:pt x="75298" y="408597"/>
                </a:lnTo>
                <a:lnTo>
                  <a:pt x="65327" y="415394"/>
                </a:lnTo>
                <a:lnTo>
                  <a:pt x="55360" y="416836"/>
                </a:lnTo>
                <a:close/>
              </a:path>
            </a:pathLst>
          </a:custGeom>
          <a:solidFill>
            <a:srgbClr val="FFFFFF">
              <a:alpha val="50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2029928" y="3776573"/>
            <a:ext cx="233045" cy="527685"/>
          </a:xfrm>
          <a:custGeom>
            <a:avLst/>
            <a:gdLst/>
            <a:ahLst/>
            <a:cxnLst/>
            <a:rect l="l" t="t" r="r" b="b"/>
            <a:pathLst>
              <a:path w="233044" h="527685">
                <a:moveTo>
                  <a:pt x="49252" y="65951"/>
                </a:moveTo>
                <a:lnTo>
                  <a:pt x="44794" y="65951"/>
                </a:lnTo>
                <a:lnTo>
                  <a:pt x="35891" y="57150"/>
                </a:lnTo>
                <a:lnTo>
                  <a:pt x="35891" y="48361"/>
                </a:lnTo>
                <a:lnTo>
                  <a:pt x="31446" y="48361"/>
                </a:lnTo>
                <a:lnTo>
                  <a:pt x="64972" y="22261"/>
                </a:lnTo>
                <a:lnTo>
                  <a:pt x="108661" y="3023"/>
                </a:lnTo>
                <a:lnTo>
                  <a:pt x="133846" y="0"/>
                </a:lnTo>
                <a:lnTo>
                  <a:pt x="162997" y="5975"/>
                </a:lnTo>
                <a:lnTo>
                  <a:pt x="183381" y="18135"/>
                </a:lnTo>
                <a:lnTo>
                  <a:pt x="192106" y="33388"/>
                </a:lnTo>
                <a:lnTo>
                  <a:pt x="127726" y="33388"/>
                </a:lnTo>
                <a:lnTo>
                  <a:pt x="120486" y="35178"/>
                </a:lnTo>
                <a:lnTo>
                  <a:pt x="110473" y="39161"/>
                </a:lnTo>
                <a:lnTo>
                  <a:pt x="90438" y="48773"/>
                </a:lnTo>
                <a:lnTo>
                  <a:pt x="80417" y="52755"/>
                </a:lnTo>
                <a:lnTo>
                  <a:pt x="73671" y="56671"/>
                </a:lnTo>
                <a:lnTo>
                  <a:pt x="66506" y="61001"/>
                </a:lnTo>
                <a:lnTo>
                  <a:pt x="58506" y="64507"/>
                </a:lnTo>
                <a:lnTo>
                  <a:pt x="49252" y="65951"/>
                </a:lnTo>
                <a:close/>
              </a:path>
              <a:path w="233044" h="527685">
                <a:moveTo>
                  <a:pt x="193747" y="175856"/>
                </a:moveTo>
                <a:lnTo>
                  <a:pt x="84875" y="175856"/>
                </a:lnTo>
                <a:lnTo>
                  <a:pt x="94124" y="167478"/>
                </a:lnTo>
                <a:lnTo>
                  <a:pt x="102125" y="161569"/>
                </a:lnTo>
                <a:lnTo>
                  <a:pt x="109293" y="157308"/>
                </a:lnTo>
                <a:lnTo>
                  <a:pt x="116041" y="153873"/>
                </a:lnTo>
                <a:lnTo>
                  <a:pt x="126617" y="147968"/>
                </a:lnTo>
                <a:lnTo>
                  <a:pt x="154647" y="108810"/>
                </a:lnTo>
                <a:lnTo>
                  <a:pt x="155554" y="85731"/>
                </a:lnTo>
                <a:lnTo>
                  <a:pt x="152283" y="62649"/>
                </a:lnTo>
                <a:lnTo>
                  <a:pt x="142749" y="39573"/>
                </a:lnTo>
                <a:lnTo>
                  <a:pt x="140524" y="36413"/>
                </a:lnTo>
                <a:lnTo>
                  <a:pt x="134961" y="34075"/>
                </a:lnTo>
                <a:lnTo>
                  <a:pt x="127726" y="33388"/>
                </a:lnTo>
                <a:lnTo>
                  <a:pt x="192106" y="33388"/>
                </a:lnTo>
                <a:lnTo>
                  <a:pt x="194581" y="37715"/>
                </a:lnTo>
                <a:lnTo>
                  <a:pt x="196096" y="64507"/>
                </a:lnTo>
                <a:lnTo>
                  <a:pt x="195979" y="108810"/>
                </a:lnTo>
                <a:lnTo>
                  <a:pt x="195622" y="134092"/>
                </a:lnTo>
                <a:lnTo>
                  <a:pt x="194303" y="168574"/>
                </a:lnTo>
                <a:lnTo>
                  <a:pt x="193747" y="175856"/>
                </a:lnTo>
                <a:close/>
              </a:path>
              <a:path w="233044" h="527685">
                <a:moveTo>
                  <a:pt x="35891" y="457225"/>
                </a:moveTo>
                <a:lnTo>
                  <a:pt x="22531" y="457225"/>
                </a:lnTo>
                <a:lnTo>
                  <a:pt x="12796" y="456263"/>
                </a:lnTo>
                <a:lnTo>
                  <a:pt x="4729" y="452829"/>
                </a:lnTo>
                <a:lnTo>
                  <a:pt x="0" y="446097"/>
                </a:lnTo>
                <a:lnTo>
                  <a:pt x="280" y="435241"/>
                </a:lnTo>
                <a:lnTo>
                  <a:pt x="2920" y="418761"/>
                </a:lnTo>
                <a:lnTo>
                  <a:pt x="6537" y="385790"/>
                </a:lnTo>
                <a:lnTo>
                  <a:pt x="9183" y="369303"/>
                </a:lnTo>
                <a:lnTo>
                  <a:pt x="22064" y="316273"/>
                </a:lnTo>
                <a:lnTo>
                  <a:pt x="45495" y="214739"/>
                </a:lnTo>
                <a:lnTo>
                  <a:pt x="58154" y="162674"/>
                </a:lnTo>
                <a:lnTo>
                  <a:pt x="74294" y="107165"/>
                </a:lnTo>
                <a:lnTo>
                  <a:pt x="93778" y="48361"/>
                </a:lnTo>
                <a:lnTo>
                  <a:pt x="104698" y="55092"/>
                </a:lnTo>
                <a:lnTo>
                  <a:pt x="111030" y="62652"/>
                </a:lnTo>
                <a:lnTo>
                  <a:pt x="113186" y="71853"/>
                </a:lnTo>
                <a:lnTo>
                  <a:pt x="111583" y="83527"/>
                </a:lnTo>
                <a:lnTo>
                  <a:pt x="104906" y="104142"/>
                </a:lnTo>
                <a:lnTo>
                  <a:pt x="98229" y="126401"/>
                </a:lnTo>
                <a:lnTo>
                  <a:pt x="91552" y="150305"/>
                </a:lnTo>
                <a:lnTo>
                  <a:pt x="84875" y="175856"/>
                </a:lnTo>
                <a:lnTo>
                  <a:pt x="193747" y="175856"/>
                </a:lnTo>
                <a:lnTo>
                  <a:pt x="191733" y="202234"/>
                </a:lnTo>
                <a:lnTo>
                  <a:pt x="192636" y="213914"/>
                </a:lnTo>
                <a:lnTo>
                  <a:pt x="195626" y="223119"/>
                </a:lnTo>
                <a:lnTo>
                  <a:pt x="199619" y="228612"/>
                </a:lnTo>
                <a:lnTo>
                  <a:pt x="93778" y="228612"/>
                </a:lnTo>
                <a:lnTo>
                  <a:pt x="78473" y="270727"/>
                </a:lnTo>
                <a:lnTo>
                  <a:pt x="68176" y="311602"/>
                </a:lnTo>
                <a:lnTo>
                  <a:pt x="66226" y="351651"/>
                </a:lnTo>
                <a:lnTo>
                  <a:pt x="75960" y="391287"/>
                </a:lnTo>
                <a:lnTo>
                  <a:pt x="44794" y="391287"/>
                </a:lnTo>
                <a:lnTo>
                  <a:pt x="42224" y="403785"/>
                </a:lnTo>
                <a:lnTo>
                  <a:pt x="40905" y="415463"/>
                </a:lnTo>
                <a:lnTo>
                  <a:pt x="40418" y="427143"/>
                </a:lnTo>
                <a:lnTo>
                  <a:pt x="40349" y="439648"/>
                </a:lnTo>
                <a:lnTo>
                  <a:pt x="35891" y="448437"/>
                </a:lnTo>
                <a:lnTo>
                  <a:pt x="35891" y="457225"/>
                </a:lnTo>
                <a:close/>
              </a:path>
              <a:path w="233044" h="527685">
                <a:moveTo>
                  <a:pt x="102681" y="334124"/>
                </a:moveTo>
                <a:lnTo>
                  <a:pt x="98223" y="329730"/>
                </a:lnTo>
                <a:lnTo>
                  <a:pt x="98223" y="325335"/>
                </a:lnTo>
                <a:lnTo>
                  <a:pt x="102681" y="320941"/>
                </a:lnTo>
                <a:lnTo>
                  <a:pt x="111583" y="316547"/>
                </a:lnTo>
                <a:lnTo>
                  <a:pt x="116041" y="312153"/>
                </a:lnTo>
                <a:lnTo>
                  <a:pt x="147687" y="289961"/>
                </a:lnTo>
                <a:lnTo>
                  <a:pt x="148870" y="284121"/>
                </a:lnTo>
                <a:lnTo>
                  <a:pt x="145882" y="279104"/>
                </a:lnTo>
                <a:lnTo>
                  <a:pt x="138304" y="276974"/>
                </a:lnTo>
                <a:lnTo>
                  <a:pt x="123207" y="269419"/>
                </a:lnTo>
                <a:lnTo>
                  <a:pt x="111031" y="259389"/>
                </a:lnTo>
                <a:lnTo>
                  <a:pt x="101360" y="246061"/>
                </a:lnTo>
                <a:lnTo>
                  <a:pt x="93778" y="228612"/>
                </a:lnTo>
                <a:lnTo>
                  <a:pt x="199619" y="228612"/>
                </a:lnTo>
                <a:lnTo>
                  <a:pt x="201120" y="230677"/>
                </a:lnTo>
                <a:lnTo>
                  <a:pt x="209538" y="237413"/>
                </a:lnTo>
                <a:lnTo>
                  <a:pt x="227069" y="257128"/>
                </a:lnTo>
                <a:lnTo>
                  <a:pt x="232913" y="276431"/>
                </a:lnTo>
                <a:lnTo>
                  <a:pt x="227069" y="294910"/>
                </a:lnTo>
                <a:lnTo>
                  <a:pt x="209538" y="312153"/>
                </a:lnTo>
                <a:lnTo>
                  <a:pt x="201120" y="316273"/>
                </a:lnTo>
                <a:lnTo>
                  <a:pt x="195626" y="322041"/>
                </a:lnTo>
                <a:lnTo>
                  <a:pt x="192636" y="329460"/>
                </a:lnTo>
                <a:lnTo>
                  <a:pt x="192609" y="329730"/>
                </a:lnTo>
                <a:lnTo>
                  <a:pt x="133846" y="329730"/>
                </a:lnTo>
                <a:lnTo>
                  <a:pt x="126473" y="330416"/>
                </a:lnTo>
                <a:lnTo>
                  <a:pt x="110054" y="333437"/>
                </a:lnTo>
                <a:lnTo>
                  <a:pt x="102681" y="334124"/>
                </a:lnTo>
                <a:close/>
              </a:path>
              <a:path w="233044" h="527685">
                <a:moveTo>
                  <a:pt x="191960" y="470420"/>
                </a:moveTo>
                <a:lnTo>
                  <a:pt x="142749" y="470420"/>
                </a:lnTo>
                <a:lnTo>
                  <a:pt x="145396" y="437445"/>
                </a:lnTo>
                <a:lnTo>
                  <a:pt x="149012" y="371499"/>
                </a:lnTo>
                <a:lnTo>
                  <a:pt x="151652" y="338531"/>
                </a:lnTo>
                <a:lnTo>
                  <a:pt x="138304" y="329730"/>
                </a:lnTo>
                <a:lnTo>
                  <a:pt x="192609" y="329730"/>
                </a:lnTo>
                <a:lnTo>
                  <a:pt x="191733" y="338531"/>
                </a:lnTo>
                <a:lnTo>
                  <a:pt x="193438" y="371499"/>
                </a:lnTo>
                <a:lnTo>
                  <a:pt x="193400" y="411067"/>
                </a:lnTo>
                <a:lnTo>
                  <a:pt x="192394" y="446097"/>
                </a:lnTo>
                <a:lnTo>
                  <a:pt x="191960" y="470420"/>
                </a:lnTo>
                <a:close/>
              </a:path>
              <a:path w="233044" h="527685">
                <a:moveTo>
                  <a:pt x="178373" y="527570"/>
                </a:moveTo>
                <a:lnTo>
                  <a:pt x="138304" y="518782"/>
                </a:lnTo>
                <a:lnTo>
                  <a:pt x="94335" y="459428"/>
                </a:lnTo>
                <a:lnTo>
                  <a:pt x="53709" y="400075"/>
                </a:lnTo>
                <a:lnTo>
                  <a:pt x="49252" y="395681"/>
                </a:lnTo>
                <a:lnTo>
                  <a:pt x="49252" y="391287"/>
                </a:lnTo>
                <a:lnTo>
                  <a:pt x="75960" y="391287"/>
                </a:lnTo>
                <a:lnTo>
                  <a:pt x="88276" y="414778"/>
                </a:lnTo>
                <a:lnTo>
                  <a:pt x="104349" y="434149"/>
                </a:lnTo>
                <a:lnTo>
                  <a:pt x="122925" y="451873"/>
                </a:lnTo>
                <a:lnTo>
                  <a:pt x="142749" y="470420"/>
                </a:lnTo>
                <a:lnTo>
                  <a:pt x="191960" y="470420"/>
                </a:lnTo>
                <a:lnTo>
                  <a:pt x="191733" y="483603"/>
                </a:lnTo>
                <a:lnTo>
                  <a:pt x="191733" y="492404"/>
                </a:lnTo>
                <a:lnTo>
                  <a:pt x="196178" y="496798"/>
                </a:lnTo>
                <a:lnTo>
                  <a:pt x="191733" y="501192"/>
                </a:lnTo>
                <a:lnTo>
                  <a:pt x="188392" y="509021"/>
                </a:lnTo>
                <a:lnTo>
                  <a:pt x="185053" y="517677"/>
                </a:lnTo>
                <a:lnTo>
                  <a:pt x="181714" y="524685"/>
                </a:lnTo>
                <a:lnTo>
                  <a:pt x="178373" y="527570"/>
                </a:lnTo>
                <a:close/>
              </a:path>
            </a:pathLst>
          </a:custGeom>
          <a:solidFill>
            <a:srgbClr val="FFFFFF">
              <a:alpha val="50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752854" y="2037909"/>
            <a:ext cx="565785" cy="671830"/>
          </a:xfrm>
          <a:custGeom>
            <a:avLst/>
            <a:gdLst/>
            <a:ahLst/>
            <a:cxnLst/>
            <a:rect l="l" t="t" r="r" b="b"/>
            <a:pathLst>
              <a:path w="565785" h="671830">
                <a:moveTo>
                  <a:pt x="310580" y="328930"/>
                </a:moveTo>
                <a:lnTo>
                  <a:pt x="239902" y="328930"/>
                </a:lnTo>
                <a:lnTo>
                  <a:pt x="279882" y="302260"/>
                </a:lnTo>
                <a:lnTo>
                  <a:pt x="271970" y="280670"/>
                </a:lnTo>
                <a:lnTo>
                  <a:pt x="276552" y="262890"/>
                </a:lnTo>
                <a:lnTo>
                  <a:pt x="286129" y="245110"/>
                </a:lnTo>
                <a:lnTo>
                  <a:pt x="293204" y="227330"/>
                </a:lnTo>
                <a:lnTo>
                  <a:pt x="282518" y="227330"/>
                </a:lnTo>
                <a:lnTo>
                  <a:pt x="259473" y="224790"/>
                </a:lnTo>
                <a:lnTo>
                  <a:pt x="225045" y="207010"/>
                </a:lnTo>
                <a:lnTo>
                  <a:pt x="217690" y="200660"/>
                </a:lnTo>
                <a:lnTo>
                  <a:pt x="217690" y="195580"/>
                </a:lnTo>
                <a:lnTo>
                  <a:pt x="222122" y="195580"/>
                </a:lnTo>
                <a:lnTo>
                  <a:pt x="238089" y="193040"/>
                </a:lnTo>
                <a:lnTo>
                  <a:pt x="268360" y="190500"/>
                </a:lnTo>
                <a:lnTo>
                  <a:pt x="284327" y="186690"/>
                </a:lnTo>
                <a:lnTo>
                  <a:pt x="296057" y="185420"/>
                </a:lnTo>
                <a:lnTo>
                  <a:pt x="304874" y="180340"/>
                </a:lnTo>
                <a:lnTo>
                  <a:pt x="311193" y="172720"/>
                </a:lnTo>
                <a:lnTo>
                  <a:pt x="328755" y="124460"/>
                </a:lnTo>
                <a:lnTo>
                  <a:pt x="355406" y="53340"/>
                </a:lnTo>
                <a:lnTo>
                  <a:pt x="368731" y="20320"/>
                </a:lnTo>
                <a:lnTo>
                  <a:pt x="371579" y="10160"/>
                </a:lnTo>
                <a:lnTo>
                  <a:pt x="374842" y="2540"/>
                </a:lnTo>
                <a:lnTo>
                  <a:pt x="380602" y="0"/>
                </a:lnTo>
                <a:lnTo>
                  <a:pt x="390944" y="2540"/>
                </a:lnTo>
                <a:lnTo>
                  <a:pt x="402402" y="11430"/>
                </a:lnTo>
                <a:lnTo>
                  <a:pt x="409274" y="21590"/>
                </a:lnTo>
                <a:lnTo>
                  <a:pt x="410316" y="33020"/>
                </a:lnTo>
                <a:lnTo>
                  <a:pt x="404279" y="41910"/>
                </a:lnTo>
                <a:lnTo>
                  <a:pt x="383520" y="71120"/>
                </a:lnTo>
                <a:lnTo>
                  <a:pt x="371509" y="102870"/>
                </a:lnTo>
                <a:lnTo>
                  <a:pt x="363666" y="138430"/>
                </a:lnTo>
                <a:lnTo>
                  <a:pt x="355409" y="173990"/>
                </a:lnTo>
                <a:lnTo>
                  <a:pt x="470915" y="173990"/>
                </a:lnTo>
                <a:lnTo>
                  <a:pt x="470915" y="179070"/>
                </a:lnTo>
                <a:lnTo>
                  <a:pt x="466470" y="186690"/>
                </a:lnTo>
                <a:lnTo>
                  <a:pt x="457593" y="186690"/>
                </a:lnTo>
                <a:lnTo>
                  <a:pt x="364286" y="213360"/>
                </a:lnTo>
                <a:lnTo>
                  <a:pt x="353251" y="214630"/>
                </a:lnTo>
                <a:lnTo>
                  <a:pt x="345963" y="217170"/>
                </a:lnTo>
                <a:lnTo>
                  <a:pt x="341176" y="223520"/>
                </a:lnTo>
                <a:lnTo>
                  <a:pt x="337642" y="231140"/>
                </a:lnTo>
                <a:lnTo>
                  <a:pt x="331669" y="243840"/>
                </a:lnTo>
                <a:lnTo>
                  <a:pt x="321395" y="266700"/>
                </a:lnTo>
                <a:lnTo>
                  <a:pt x="315429" y="279400"/>
                </a:lnTo>
                <a:lnTo>
                  <a:pt x="436453" y="279400"/>
                </a:lnTo>
                <a:lnTo>
                  <a:pt x="453148" y="284480"/>
                </a:lnTo>
                <a:lnTo>
                  <a:pt x="466196" y="288290"/>
                </a:lnTo>
                <a:lnTo>
                  <a:pt x="477578" y="295910"/>
                </a:lnTo>
                <a:lnTo>
                  <a:pt x="485629" y="304800"/>
                </a:lnTo>
                <a:lnTo>
                  <a:pt x="485884" y="306070"/>
                </a:lnTo>
                <a:lnTo>
                  <a:pt x="359854" y="306070"/>
                </a:lnTo>
                <a:lnTo>
                  <a:pt x="359854" y="314960"/>
                </a:lnTo>
                <a:lnTo>
                  <a:pt x="337642" y="314960"/>
                </a:lnTo>
                <a:lnTo>
                  <a:pt x="328406" y="318770"/>
                </a:lnTo>
                <a:lnTo>
                  <a:pt x="320424" y="322580"/>
                </a:lnTo>
                <a:lnTo>
                  <a:pt x="313274" y="326390"/>
                </a:lnTo>
                <a:lnTo>
                  <a:pt x="310580" y="328930"/>
                </a:lnTo>
                <a:close/>
              </a:path>
              <a:path w="565785" h="671830">
                <a:moveTo>
                  <a:pt x="59969" y="528320"/>
                </a:moveTo>
                <a:lnTo>
                  <a:pt x="18736" y="499110"/>
                </a:lnTo>
                <a:lnTo>
                  <a:pt x="0" y="447040"/>
                </a:lnTo>
                <a:lnTo>
                  <a:pt x="0" y="443230"/>
                </a:lnTo>
                <a:lnTo>
                  <a:pt x="4444" y="438150"/>
                </a:lnTo>
                <a:lnTo>
                  <a:pt x="4444" y="434340"/>
                </a:lnTo>
                <a:lnTo>
                  <a:pt x="25055" y="403860"/>
                </a:lnTo>
                <a:lnTo>
                  <a:pt x="46086" y="374650"/>
                </a:lnTo>
                <a:lnTo>
                  <a:pt x="66286" y="342900"/>
                </a:lnTo>
                <a:lnTo>
                  <a:pt x="93639" y="293370"/>
                </a:lnTo>
                <a:lnTo>
                  <a:pt x="108771" y="255270"/>
                </a:lnTo>
                <a:lnTo>
                  <a:pt x="115506" y="236220"/>
                </a:lnTo>
                <a:lnTo>
                  <a:pt x="119951" y="231140"/>
                </a:lnTo>
                <a:lnTo>
                  <a:pt x="111061" y="227330"/>
                </a:lnTo>
                <a:lnTo>
                  <a:pt x="111061" y="218440"/>
                </a:lnTo>
                <a:lnTo>
                  <a:pt x="93427" y="194310"/>
                </a:lnTo>
                <a:lnTo>
                  <a:pt x="86623" y="173990"/>
                </a:lnTo>
                <a:lnTo>
                  <a:pt x="89815" y="152400"/>
                </a:lnTo>
                <a:lnTo>
                  <a:pt x="102171" y="125730"/>
                </a:lnTo>
                <a:lnTo>
                  <a:pt x="132721" y="83820"/>
                </a:lnTo>
                <a:lnTo>
                  <a:pt x="173253" y="54610"/>
                </a:lnTo>
                <a:lnTo>
                  <a:pt x="192343" y="48260"/>
                </a:lnTo>
                <a:lnTo>
                  <a:pt x="209351" y="48260"/>
                </a:lnTo>
                <a:lnTo>
                  <a:pt x="223861" y="53340"/>
                </a:lnTo>
                <a:lnTo>
                  <a:pt x="235457" y="63500"/>
                </a:lnTo>
                <a:lnTo>
                  <a:pt x="242812" y="76200"/>
                </a:lnTo>
                <a:lnTo>
                  <a:pt x="244338" y="85090"/>
                </a:lnTo>
                <a:lnTo>
                  <a:pt x="239201" y="92710"/>
                </a:lnTo>
                <a:lnTo>
                  <a:pt x="226568" y="99060"/>
                </a:lnTo>
                <a:lnTo>
                  <a:pt x="206233" y="107950"/>
                </a:lnTo>
                <a:lnTo>
                  <a:pt x="190476" y="120650"/>
                </a:lnTo>
                <a:lnTo>
                  <a:pt x="177217" y="135890"/>
                </a:lnTo>
                <a:lnTo>
                  <a:pt x="164376" y="152400"/>
                </a:lnTo>
                <a:lnTo>
                  <a:pt x="162014" y="161290"/>
                </a:lnTo>
                <a:lnTo>
                  <a:pt x="162152" y="171450"/>
                </a:lnTo>
                <a:lnTo>
                  <a:pt x="165620" y="180340"/>
                </a:lnTo>
                <a:lnTo>
                  <a:pt x="173253" y="186690"/>
                </a:lnTo>
                <a:lnTo>
                  <a:pt x="182143" y="191770"/>
                </a:lnTo>
                <a:lnTo>
                  <a:pt x="186588" y="200660"/>
                </a:lnTo>
                <a:lnTo>
                  <a:pt x="191033" y="204470"/>
                </a:lnTo>
                <a:lnTo>
                  <a:pt x="215119" y="233680"/>
                </a:lnTo>
                <a:lnTo>
                  <a:pt x="227128" y="257810"/>
                </a:lnTo>
                <a:lnTo>
                  <a:pt x="226643" y="283210"/>
                </a:lnTo>
                <a:lnTo>
                  <a:pt x="213245" y="314960"/>
                </a:lnTo>
                <a:lnTo>
                  <a:pt x="239902" y="328930"/>
                </a:lnTo>
                <a:lnTo>
                  <a:pt x="310580" y="328930"/>
                </a:lnTo>
                <a:lnTo>
                  <a:pt x="306539" y="332740"/>
                </a:lnTo>
                <a:lnTo>
                  <a:pt x="302094" y="332740"/>
                </a:lnTo>
                <a:lnTo>
                  <a:pt x="297649" y="336550"/>
                </a:lnTo>
                <a:lnTo>
                  <a:pt x="191033" y="336550"/>
                </a:lnTo>
                <a:lnTo>
                  <a:pt x="151041" y="403860"/>
                </a:lnTo>
                <a:lnTo>
                  <a:pt x="146608" y="407670"/>
                </a:lnTo>
                <a:lnTo>
                  <a:pt x="146608" y="416560"/>
                </a:lnTo>
                <a:lnTo>
                  <a:pt x="151041" y="425450"/>
                </a:lnTo>
                <a:lnTo>
                  <a:pt x="151735" y="433070"/>
                </a:lnTo>
                <a:lnTo>
                  <a:pt x="154791" y="448310"/>
                </a:lnTo>
                <a:lnTo>
                  <a:pt x="155486" y="455930"/>
                </a:lnTo>
                <a:lnTo>
                  <a:pt x="145561" y="508000"/>
                </a:lnTo>
                <a:lnTo>
                  <a:pt x="144610" y="513080"/>
                </a:lnTo>
                <a:lnTo>
                  <a:pt x="88849" y="513080"/>
                </a:lnTo>
                <a:lnTo>
                  <a:pt x="73577" y="525780"/>
                </a:lnTo>
                <a:lnTo>
                  <a:pt x="59969" y="528320"/>
                </a:lnTo>
                <a:close/>
              </a:path>
              <a:path w="565785" h="671830">
                <a:moveTo>
                  <a:pt x="470915" y="173990"/>
                </a:moveTo>
                <a:lnTo>
                  <a:pt x="355409" y="173990"/>
                </a:lnTo>
                <a:lnTo>
                  <a:pt x="372763" y="167640"/>
                </a:lnTo>
                <a:lnTo>
                  <a:pt x="390950" y="161290"/>
                </a:lnTo>
                <a:lnTo>
                  <a:pt x="409137" y="156210"/>
                </a:lnTo>
                <a:lnTo>
                  <a:pt x="426491" y="152400"/>
                </a:lnTo>
                <a:lnTo>
                  <a:pt x="433776" y="149860"/>
                </a:lnTo>
                <a:lnTo>
                  <a:pt x="441482" y="148590"/>
                </a:lnTo>
                <a:lnTo>
                  <a:pt x="448356" y="149860"/>
                </a:lnTo>
                <a:lnTo>
                  <a:pt x="453148" y="152400"/>
                </a:lnTo>
                <a:lnTo>
                  <a:pt x="459669" y="156210"/>
                </a:lnTo>
                <a:lnTo>
                  <a:pt x="465361" y="161290"/>
                </a:lnTo>
                <a:lnTo>
                  <a:pt x="469388" y="167640"/>
                </a:lnTo>
                <a:lnTo>
                  <a:pt x="470915" y="173990"/>
                </a:lnTo>
                <a:close/>
              </a:path>
              <a:path w="565785" h="671830">
                <a:moveTo>
                  <a:pt x="436453" y="279400"/>
                </a:moveTo>
                <a:lnTo>
                  <a:pt x="315429" y="279400"/>
                </a:lnTo>
                <a:lnTo>
                  <a:pt x="351312" y="274320"/>
                </a:lnTo>
                <a:lnTo>
                  <a:pt x="385951" y="271780"/>
                </a:lnTo>
                <a:lnTo>
                  <a:pt x="419759" y="274320"/>
                </a:lnTo>
                <a:lnTo>
                  <a:pt x="436453" y="279400"/>
                </a:lnTo>
                <a:close/>
              </a:path>
              <a:path w="565785" h="671830">
                <a:moveTo>
                  <a:pt x="476711" y="389890"/>
                </a:moveTo>
                <a:lnTo>
                  <a:pt x="359854" y="389890"/>
                </a:lnTo>
                <a:lnTo>
                  <a:pt x="422046" y="328930"/>
                </a:lnTo>
                <a:lnTo>
                  <a:pt x="425588" y="318770"/>
                </a:lnTo>
                <a:lnTo>
                  <a:pt x="423714" y="312420"/>
                </a:lnTo>
                <a:lnTo>
                  <a:pt x="417676" y="307340"/>
                </a:lnTo>
                <a:lnTo>
                  <a:pt x="408724" y="306070"/>
                </a:lnTo>
                <a:lnTo>
                  <a:pt x="485884" y="306070"/>
                </a:lnTo>
                <a:lnTo>
                  <a:pt x="488683" y="320040"/>
                </a:lnTo>
                <a:lnTo>
                  <a:pt x="489516" y="335280"/>
                </a:lnTo>
                <a:lnTo>
                  <a:pt x="485351" y="349250"/>
                </a:lnTo>
                <a:lnTo>
                  <a:pt x="476187" y="359410"/>
                </a:lnTo>
                <a:lnTo>
                  <a:pt x="462025" y="368300"/>
                </a:lnTo>
                <a:lnTo>
                  <a:pt x="457593" y="368300"/>
                </a:lnTo>
                <a:lnTo>
                  <a:pt x="448703" y="377190"/>
                </a:lnTo>
                <a:lnTo>
                  <a:pt x="457593" y="381000"/>
                </a:lnTo>
                <a:lnTo>
                  <a:pt x="466470" y="381000"/>
                </a:lnTo>
                <a:lnTo>
                  <a:pt x="470915" y="386080"/>
                </a:lnTo>
                <a:lnTo>
                  <a:pt x="476711" y="389890"/>
                </a:lnTo>
                <a:close/>
              </a:path>
              <a:path w="565785" h="671830">
                <a:moveTo>
                  <a:pt x="486989" y="398780"/>
                </a:moveTo>
                <a:lnTo>
                  <a:pt x="302094" y="398780"/>
                </a:lnTo>
                <a:lnTo>
                  <a:pt x="319518" y="389890"/>
                </a:lnTo>
                <a:lnTo>
                  <a:pt x="331527" y="372110"/>
                </a:lnTo>
                <a:lnTo>
                  <a:pt x="337706" y="346710"/>
                </a:lnTo>
                <a:lnTo>
                  <a:pt x="337642" y="314960"/>
                </a:lnTo>
                <a:lnTo>
                  <a:pt x="359854" y="314960"/>
                </a:lnTo>
                <a:lnTo>
                  <a:pt x="359090" y="355600"/>
                </a:lnTo>
                <a:lnTo>
                  <a:pt x="350964" y="386080"/>
                </a:lnTo>
                <a:lnTo>
                  <a:pt x="355409" y="386080"/>
                </a:lnTo>
                <a:lnTo>
                  <a:pt x="355409" y="389890"/>
                </a:lnTo>
                <a:lnTo>
                  <a:pt x="476711" y="389890"/>
                </a:lnTo>
                <a:lnTo>
                  <a:pt x="482507" y="393700"/>
                </a:lnTo>
                <a:lnTo>
                  <a:pt x="486989" y="398780"/>
                </a:lnTo>
                <a:close/>
              </a:path>
              <a:path w="565785" h="671830">
                <a:moveTo>
                  <a:pt x="493489" y="420370"/>
                </a:moveTo>
                <a:lnTo>
                  <a:pt x="226568" y="420370"/>
                </a:lnTo>
                <a:lnTo>
                  <a:pt x="217268" y="398780"/>
                </a:lnTo>
                <a:lnTo>
                  <a:pt x="208800" y="377190"/>
                </a:lnTo>
                <a:lnTo>
                  <a:pt x="200332" y="356870"/>
                </a:lnTo>
                <a:lnTo>
                  <a:pt x="191033" y="336550"/>
                </a:lnTo>
                <a:lnTo>
                  <a:pt x="297649" y="336550"/>
                </a:lnTo>
                <a:lnTo>
                  <a:pt x="297707" y="342900"/>
                </a:lnTo>
                <a:lnTo>
                  <a:pt x="298055" y="350520"/>
                </a:lnTo>
                <a:lnTo>
                  <a:pt x="279882" y="350520"/>
                </a:lnTo>
                <a:lnTo>
                  <a:pt x="258777" y="359410"/>
                </a:lnTo>
                <a:lnTo>
                  <a:pt x="247672" y="365760"/>
                </a:lnTo>
                <a:lnTo>
                  <a:pt x="244896" y="372110"/>
                </a:lnTo>
                <a:lnTo>
                  <a:pt x="248780" y="381000"/>
                </a:lnTo>
                <a:lnTo>
                  <a:pt x="255655" y="397510"/>
                </a:lnTo>
                <a:lnTo>
                  <a:pt x="263780" y="405130"/>
                </a:lnTo>
                <a:lnTo>
                  <a:pt x="274403" y="407670"/>
                </a:lnTo>
                <a:lnTo>
                  <a:pt x="492191" y="407670"/>
                </a:lnTo>
                <a:lnTo>
                  <a:pt x="494031" y="412750"/>
                </a:lnTo>
                <a:lnTo>
                  <a:pt x="493489" y="420370"/>
                </a:lnTo>
                <a:close/>
              </a:path>
              <a:path w="565785" h="671830">
                <a:moveTo>
                  <a:pt x="492191" y="407670"/>
                </a:moveTo>
                <a:lnTo>
                  <a:pt x="274403" y="407670"/>
                </a:lnTo>
                <a:lnTo>
                  <a:pt x="288772" y="403860"/>
                </a:lnTo>
                <a:lnTo>
                  <a:pt x="285508" y="389890"/>
                </a:lnTo>
                <a:lnTo>
                  <a:pt x="282660" y="377190"/>
                </a:lnTo>
                <a:lnTo>
                  <a:pt x="280646" y="363220"/>
                </a:lnTo>
                <a:lnTo>
                  <a:pt x="279882" y="350520"/>
                </a:lnTo>
                <a:lnTo>
                  <a:pt x="298055" y="350520"/>
                </a:lnTo>
                <a:lnTo>
                  <a:pt x="298344" y="356870"/>
                </a:lnTo>
                <a:lnTo>
                  <a:pt x="299872" y="372110"/>
                </a:lnTo>
                <a:lnTo>
                  <a:pt x="301400" y="386080"/>
                </a:lnTo>
                <a:lnTo>
                  <a:pt x="302094" y="398780"/>
                </a:lnTo>
                <a:lnTo>
                  <a:pt x="486989" y="398780"/>
                </a:lnTo>
                <a:lnTo>
                  <a:pt x="490351" y="402590"/>
                </a:lnTo>
                <a:lnTo>
                  <a:pt x="492191" y="407670"/>
                </a:lnTo>
                <a:close/>
              </a:path>
              <a:path w="565785" h="671830">
                <a:moveTo>
                  <a:pt x="204916" y="495300"/>
                </a:moveTo>
                <a:lnTo>
                  <a:pt x="171941" y="468630"/>
                </a:lnTo>
                <a:lnTo>
                  <a:pt x="166528" y="436880"/>
                </a:lnTo>
                <a:lnTo>
                  <a:pt x="168821" y="420370"/>
                </a:lnTo>
                <a:lnTo>
                  <a:pt x="168821" y="416560"/>
                </a:lnTo>
                <a:lnTo>
                  <a:pt x="206578" y="416560"/>
                </a:lnTo>
                <a:lnTo>
                  <a:pt x="216574" y="417830"/>
                </a:lnTo>
                <a:lnTo>
                  <a:pt x="226568" y="420370"/>
                </a:lnTo>
                <a:lnTo>
                  <a:pt x="493489" y="420370"/>
                </a:lnTo>
                <a:lnTo>
                  <a:pt x="462025" y="447040"/>
                </a:lnTo>
                <a:lnTo>
                  <a:pt x="408724" y="452120"/>
                </a:lnTo>
                <a:lnTo>
                  <a:pt x="389911" y="458470"/>
                </a:lnTo>
                <a:lnTo>
                  <a:pt x="377585" y="469900"/>
                </a:lnTo>
                <a:lnTo>
                  <a:pt x="315429" y="469900"/>
                </a:lnTo>
                <a:lnTo>
                  <a:pt x="305430" y="472440"/>
                </a:lnTo>
                <a:lnTo>
                  <a:pt x="285436" y="474980"/>
                </a:lnTo>
                <a:lnTo>
                  <a:pt x="275437" y="478790"/>
                </a:lnTo>
                <a:lnTo>
                  <a:pt x="264749" y="481330"/>
                </a:lnTo>
                <a:lnTo>
                  <a:pt x="241701" y="487680"/>
                </a:lnTo>
                <a:lnTo>
                  <a:pt x="231012" y="491490"/>
                </a:lnTo>
                <a:lnTo>
                  <a:pt x="217756" y="494030"/>
                </a:lnTo>
                <a:lnTo>
                  <a:pt x="204916" y="495300"/>
                </a:lnTo>
                <a:close/>
              </a:path>
              <a:path w="565785" h="671830">
                <a:moveTo>
                  <a:pt x="480904" y="610870"/>
                </a:moveTo>
                <a:lnTo>
                  <a:pt x="417601" y="610870"/>
                </a:lnTo>
                <a:lnTo>
                  <a:pt x="390944" y="557530"/>
                </a:lnTo>
                <a:lnTo>
                  <a:pt x="382066" y="553720"/>
                </a:lnTo>
                <a:lnTo>
                  <a:pt x="377621" y="553720"/>
                </a:lnTo>
                <a:lnTo>
                  <a:pt x="341042" y="548640"/>
                </a:lnTo>
                <a:lnTo>
                  <a:pt x="321537" y="537210"/>
                </a:lnTo>
                <a:lnTo>
                  <a:pt x="314526" y="516890"/>
                </a:lnTo>
                <a:lnTo>
                  <a:pt x="315329" y="486410"/>
                </a:lnTo>
                <a:lnTo>
                  <a:pt x="315429" y="469900"/>
                </a:lnTo>
                <a:lnTo>
                  <a:pt x="377585" y="469900"/>
                </a:lnTo>
                <a:lnTo>
                  <a:pt x="374846" y="472440"/>
                </a:lnTo>
                <a:lnTo>
                  <a:pt x="365611" y="488950"/>
                </a:lnTo>
                <a:lnTo>
                  <a:pt x="364286" y="509270"/>
                </a:lnTo>
                <a:lnTo>
                  <a:pt x="564825" y="509270"/>
                </a:lnTo>
                <a:lnTo>
                  <a:pt x="564627" y="511810"/>
                </a:lnTo>
                <a:lnTo>
                  <a:pt x="559765" y="521970"/>
                </a:lnTo>
                <a:lnTo>
                  <a:pt x="478688" y="521970"/>
                </a:lnTo>
                <a:lnTo>
                  <a:pt x="454394" y="527050"/>
                </a:lnTo>
                <a:lnTo>
                  <a:pt x="430936" y="535940"/>
                </a:lnTo>
                <a:lnTo>
                  <a:pt x="445025" y="558800"/>
                </a:lnTo>
                <a:lnTo>
                  <a:pt x="460365" y="581660"/>
                </a:lnTo>
                <a:lnTo>
                  <a:pt x="476538" y="604520"/>
                </a:lnTo>
                <a:lnTo>
                  <a:pt x="480904" y="610870"/>
                </a:lnTo>
                <a:close/>
              </a:path>
              <a:path w="565785" h="671830">
                <a:moveTo>
                  <a:pt x="564825" y="509270"/>
                </a:moveTo>
                <a:lnTo>
                  <a:pt x="377621" y="509270"/>
                </a:lnTo>
                <a:lnTo>
                  <a:pt x="382066" y="504190"/>
                </a:lnTo>
                <a:lnTo>
                  <a:pt x="412120" y="490220"/>
                </a:lnTo>
                <a:lnTo>
                  <a:pt x="442591" y="481330"/>
                </a:lnTo>
                <a:lnTo>
                  <a:pt x="473896" y="474980"/>
                </a:lnTo>
                <a:lnTo>
                  <a:pt x="506450" y="473710"/>
                </a:lnTo>
                <a:lnTo>
                  <a:pt x="519019" y="477520"/>
                </a:lnTo>
                <a:lnTo>
                  <a:pt x="530336" y="480060"/>
                </a:lnTo>
                <a:lnTo>
                  <a:pt x="540819" y="483870"/>
                </a:lnTo>
                <a:lnTo>
                  <a:pt x="550887" y="486410"/>
                </a:lnTo>
                <a:lnTo>
                  <a:pt x="561020" y="494030"/>
                </a:lnTo>
                <a:lnTo>
                  <a:pt x="565323" y="502920"/>
                </a:lnTo>
                <a:lnTo>
                  <a:pt x="564825" y="509270"/>
                </a:lnTo>
                <a:close/>
              </a:path>
              <a:path w="565785" h="671830">
                <a:moveTo>
                  <a:pt x="115506" y="671830"/>
                </a:moveTo>
                <a:lnTo>
                  <a:pt x="90379" y="666750"/>
                </a:lnTo>
                <a:lnTo>
                  <a:pt x="74412" y="655320"/>
                </a:lnTo>
                <a:lnTo>
                  <a:pt x="66775" y="637540"/>
                </a:lnTo>
                <a:lnTo>
                  <a:pt x="66636" y="614680"/>
                </a:lnTo>
                <a:lnTo>
                  <a:pt x="72607" y="590550"/>
                </a:lnTo>
                <a:lnTo>
                  <a:pt x="77743" y="566420"/>
                </a:lnTo>
                <a:lnTo>
                  <a:pt x="82878" y="539750"/>
                </a:lnTo>
                <a:lnTo>
                  <a:pt x="88849" y="513080"/>
                </a:lnTo>
                <a:lnTo>
                  <a:pt x="144610" y="513080"/>
                </a:lnTo>
                <a:lnTo>
                  <a:pt x="136051" y="558800"/>
                </a:lnTo>
                <a:lnTo>
                  <a:pt x="127375" y="609600"/>
                </a:lnTo>
                <a:lnTo>
                  <a:pt x="119951" y="659130"/>
                </a:lnTo>
                <a:lnTo>
                  <a:pt x="115506" y="662940"/>
                </a:lnTo>
                <a:lnTo>
                  <a:pt x="115506" y="671830"/>
                </a:lnTo>
                <a:close/>
              </a:path>
              <a:path w="565785" h="671830">
                <a:moveTo>
                  <a:pt x="548103" y="533400"/>
                </a:moveTo>
                <a:lnTo>
                  <a:pt x="540398" y="533400"/>
                </a:lnTo>
                <a:lnTo>
                  <a:pt x="533107" y="530860"/>
                </a:lnTo>
                <a:lnTo>
                  <a:pt x="504649" y="521970"/>
                </a:lnTo>
                <a:lnTo>
                  <a:pt x="559765" y="521970"/>
                </a:lnTo>
                <a:lnTo>
                  <a:pt x="554974" y="529590"/>
                </a:lnTo>
                <a:lnTo>
                  <a:pt x="548103" y="533400"/>
                </a:lnTo>
                <a:close/>
              </a:path>
              <a:path w="565785" h="671830">
                <a:moveTo>
                  <a:pt x="474386" y="668020"/>
                </a:moveTo>
                <a:lnTo>
                  <a:pt x="466470" y="668020"/>
                </a:lnTo>
                <a:lnTo>
                  <a:pt x="420033" y="656590"/>
                </a:lnTo>
                <a:lnTo>
                  <a:pt x="374842" y="642620"/>
                </a:lnTo>
                <a:lnTo>
                  <a:pt x="332148" y="624840"/>
                </a:lnTo>
                <a:lnTo>
                  <a:pt x="293204" y="601980"/>
                </a:lnTo>
                <a:lnTo>
                  <a:pt x="256973" y="571500"/>
                </a:lnTo>
                <a:lnTo>
                  <a:pt x="244335" y="561340"/>
                </a:lnTo>
                <a:lnTo>
                  <a:pt x="235457" y="553720"/>
                </a:lnTo>
                <a:lnTo>
                  <a:pt x="235457" y="527050"/>
                </a:lnTo>
                <a:lnTo>
                  <a:pt x="257670" y="527050"/>
                </a:lnTo>
                <a:lnTo>
                  <a:pt x="266560" y="535940"/>
                </a:lnTo>
                <a:lnTo>
                  <a:pt x="270992" y="544830"/>
                </a:lnTo>
                <a:lnTo>
                  <a:pt x="301887" y="570230"/>
                </a:lnTo>
                <a:lnTo>
                  <a:pt x="334862" y="590550"/>
                </a:lnTo>
                <a:lnTo>
                  <a:pt x="370335" y="603250"/>
                </a:lnTo>
                <a:lnTo>
                  <a:pt x="408724" y="610870"/>
                </a:lnTo>
                <a:lnTo>
                  <a:pt x="480904" y="610870"/>
                </a:lnTo>
                <a:lnTo>
                  <a:pt x="493128" y="628650"/>
                </a:lnTo>
                <a:lnTo>
                  <a:pt x="495628" y="636270"/>
                </a:lnTo>
                <a:lnTo>
                  <a:pt x="496462" y="645160"/>
                </a:lnTo>
                <a:lnTo>
                  <a:pt x="495628" y="655320"/>
                </a:lnTo>
                <a:lnTo>
                  <a:pt x="493128" y="662940"/>
                </a:lnTo>
                <a:lnTo>
                  <a:pt x="490213" y="665480"/>
                </a:lnTo>
                <a:lnTo>
                  <a:pt x="483133" y="666750"/>
                </a:lnTo>
                <a:lnTo>
                  <a:pt x="474386" y="668020"/>
                </a:lnTo>
                <a:close/>
              </a:path>
            </a:pathLst>
          </a:custGeom>
          <a:solidFill>
            <a:srgbClr val="FFFFFF">
              <a:alpha val="50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908987" y="2561132"/>
            <a:ext cx="67706" cy="18900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989870" y="3075546"/>
            <a:ext cx="242570" cy="324485"/>
          </a:xfrm>
          <a:custGeom>
            <a:avLst/>
            <a:gdLst/>
            <a:ahLst/>
            <a:cxnLst/>
            <a:rect l="l" t="t" r="r" b="b"/>
            <a:pathLst>
              <a:path w="242569" h="324485">
                <a:moveTo>
                  <a:pt x="27749" y="271181"/>
                </a:moveTo>
                <a:lnTo>
                  <a:pt x="22128" y="268511"/>
                </a:lnTo>
                <a:lnTo>
                  <a:pt x="16094" y="262966"/>
                </a:lnTo>
                <a:lnTo>
                  <a:pt x="3676" y="245369"/>
                </a:lnTo>
                <a:lnTo>
                  <a:pt x="0" y="230646"/>
                </a:lnTo>
                <a:lnTo>
                  <a:pt x="5482" y="216744"/>
                </a:lnTo>
                <a:lnTo>
                  <a:pt x="20539" y="201612"/>
                </a:lnTo>
                <a:lnTo>
                  <a:pt x="43848" y="179286"/>
                </a:lnTo>
                <a:lnTo>
                  <a:pt x="90472" y="136282"/>
                </a:lnTo>
                <a:lnTo>
                  <a:pt x="113782" y="113957"/>
                </a:lnTo>
                <a:lnTo>
                  <a:pt x="129670" y="96834"/>
                </a:lnTo>
                <a:lnTo>
                  <a:pt x="144310" y="78892"/>
                </a:lnTo>
                <a:lnTo>
                  <a:pt x="158116" y="60950"/>
                </a:lnTo>
                <a:lnTo>
                  <a:pt x="171503" y="43827"/>
                </a:lnTo>
                <a:lnTo>
                  <a:pt x="171503" y="39446"/>
                </a:lnTo>
                <a:lnTo>
                  <a:pt x="175948" y="30683"/>
                </a:lnTo>
                <a:lnTo>
                  <a:pt x="175948" y="26301"/>
                </a:lnTo>
                <a:lnTo>
                  <a:pt x="174976" y="16646"/>
                </a:lnTo>
                <a:lnTo>
                  <a:pt x="178169" y="8221"/>
                </a:lnTo>
                <a:lnTo>
                  <a:pt x="184694" y="2261"/>
                </a:lnTo>
                <a:lnTo>
                  <a:pt x="193716" y="0"/>
                </a:lnTo>
                <a:lnTo>
                  <a:pt x="203631" y="823"/>
                </a:lnTo>
                <a:lnTo>
                  <a:pt x="239225" y="27878"/>
                </a:lnTo>
                <a:lnTo>
                  <a:pt x="242554" y="48763"/>
                </a:lnTo>
                <a:lnTo>
                  <a:pt x="239225" y="70469"/>
                </a:lnTo>
                <a:lnTo>
                  <a:pt x="229238" y="87655"/>
                </a:lnTo>
                <a:lnTo>
                  <a:pt x="211888" y="107379"/>
                </a:lnTo>
                <a:lnTo>
                  <a:pt x="175531" y="146823"/>
                </a:lnTo>
                <a:lnTo>
                  <a:pt x="158181" y="166547"/>
                </a:lnTo>
                <a:lnTo>
                  <a:pt x="176092" y="197436"/>
                </a:lnTo>
                <a:lnTo>
                  <a:pt x="122940" y="197436"/>
                </a:lnTo>
                <a:lnTo>
                  <a:pt x="113782" y="201612"/>
                </a:lnTo>
                <a:lnTo>
                  <a:pt x="96438" y="217360"/>
                </a:lnTo>
                <a:lnTo>
                  <a:pt x="60082" y="247218"/>
                </a:lnTo>
                <a:lnTo>
                  <a:pt x="42738" y="262966"/>
                </a:lnTo>
                <a:lnTo>
                  <a:pt x="34203" y="269743"/>
                </a:lnTo>
                <a:lnTo>
                  <a:pt x="27749" y="271181"/>
                </a:lnTo>
                <a:close/>
              </a:path>
              <a:path w="242569" h="324485">
                <a:moveTo>
                  <a:pt x="194610" y="324467"/>
                </a:moveTo>
                <a:lnTo>
                  <a:pt x="183162" y="318849"/>
                </a:lnTo>
                <a:lnTo>
                  <a:pt x="175877" y="308302"/>
                </a:lnTo>
                <a:lnTo>
                  <a:pt x="171503" y="293649"/>
                </a:lnTo>
                <a:lnTo>
                  <a:pt x="164151" y="273240"/>
                </a:lnTo>
                <a:lnTo>
                  <a:pt x="147729" y="230646"/>
                </a:lnTo>
                <a:lnTo>
                  <a:pt x="140427" y="210375"/>
                </a:lnTo>
                <a:lnTo>
                  <a:pt x="136262" y="202228"/>
                </a:lnTo>
                <a:lnTo>
                  <a:pt x="130433" y="197778"/>
                </a:lnTo>
                <a:lnTo>
                  <a:pt x="122940" y="197436"/>
                </a:lnTo>
                <a:lnTo>
                  <a:pt x="176092" y="197436"/>
                </a:lnTo>
                <a:lnTo>
                  <a:pt x="179624" y="203526"/>
                </a:lnTo>
                <a:lnTo>
                  <a:pt x="196484" y="242149"/>
                </a:lnTo>
                <a:lnTo>
                  <a:pt x="207516" y="282417"/>
                </a:lnTo>
                <a:lnTo>
                  <a:pt x="211470" y="324332"/>
                </a:lnTo>
                <a:lnTo>
                  <a:pt x="194610" y="324467"/>
                </a:lnTo>
                <a:close/>
              </a:path>
            </a:pathLst>
          </a:custGeom>
          <a:solidFill>
            <a:srgbClr val="FFFFFF">
              <a:alpha val="50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860405" y="3078835"/>
            <a:ext cx="189095" cy="32006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1894725" y="4686876"/>
            <a:ext cx="438150" cy="627380"/>
          </a:xfrm>
          <a:custGeom>
            <a:avLst/>
            <a:gdLst/>
            <a:ahLst/>
            <a:cxnLst/>
            <a:rect l="l" t="t" r="r" b="b"/>
            <a:pathLst>
              <a:path w="438150" h="627379">
                <a:moveTo>
                  <a:pt x="143921" y="87915"/>
                </a:moveTo>
                <a:lnTo>
                  <a:pt x="131567" y="83420"/>
                </a:lnTo>
                <a:lnTo>
                  <a:pt x="120992" y="75407"/>
                </a:lnTo>
                <a:lnTo>
                  <a:pt x="110510" y="58900"/>
                </a:lnTo>
                <a:lnTo>
                  <a:pt x="108334" y="46495"/>
                </a:lnTo>
                <a:lnTo>
                  <a:pt x="115649" y="37606"/>
                </a:lnTo>
                <a:lnTo>
                  <a:pt x="133642" y="31643"/>
                </a:lnTo>
                <a:lnTo>
                  <a:pt x="176441" y="17972"/>
                </a:lnTo>
                <a:lnTo>
                  <a:pt x="219835" y="6643"/>
                </a:lnTo>
                <a:lnTo>
                  <a:pt x="264417" y="0"/>
                </a:lnTo>
                <a:lnTo>
                  <a:pt x="310781" y="388"/>
                </a:lnTo>
                <a:lnTo>
                  <a:pt x="345475" y="6738"/>
                </a:lnTo>
                <a:lnTo>
                  <a:pt x="374830" y="23053"/>
                </a:lnTo>
                <a:lnTo>
                  <a:pt x="400628" y="45228"/>
                </a:lnTo>
                <a:lnTo>
                  <a:pt x="404549" y="49134"/>
                </a:lnTo>
                <a:lnTo>
                  <a:pt x="270354" y="49134"/>
                </a:lnTo>
                <a:lnTo>
                  <a:pt x="235658" y="54314"/>
                </a:lnTo>
                <a:lnTo>
                  <a:pt x="202147" y="65354"/>
                </a:lnTo>
                <a:lnTo>
                  <a:pt x="171602" y="81668"/>
                </a:lnTo>
                <a:lnTo>
                  <a:pt x="157463" y="87721"/>
                </a:lnTo>
                <a:lnTo>
                  <a:pt x="143921" y="87915"/>
                </a:lnTo>
                <a:close/>
              </a:path>
              <a:path w="438150" h="627379">
                <a:moveTo>
                  <a:pt x="332926" y="256712"/>
                </a:moveTo>
                <a:lnTo>
                  <a:pt x="228536" y="256712"/>
                </a:lnTo>
                <a:lnTo>
                  <a:pt x="250678" y="246557"/>
                </a:lnTo>
                <a:lnTo>
                  <a:pt x="262344" y="240012"/>
                </a:lnTo>
                <a:lnTo>
                  <a:pt x="272821" y="231706"/>
                </a:lnTo>
                <a:lnTo>
                  <a:pt x="348729" y="119171"/>
                </a:lnTo>
                <a:lnTo>
                  <a:pt x="356047" y="95240"/>
                </a:lnTo>
                <a:lnTo>
                  <a:pt x="350315" y="73065"/>
                </a:lnTo>
                <a:lnTo>
                  <a:pt x="332721" y="56751"/>
                </a:lnTo>
                <a:lnTo>
                  <a:pt x="304457" y="50401"/>
                </a:lnTo>
                <a:lnTo>
                  <a:pt x="270354" y="49134"/>
                </a:lnTo>
                <a:lnTo>
                  <a:pt x="404549" y="49134"/>
                </a:lnTo>
                <a:lnTo>
                  <a:pt x="424649" y="69159"/>
                </a:lnTo>
                <a:lnTo>
                  <a:pt x="437002" y="85277"/>
                </a:lnTo>
                <a:lnTo>
                  <a:pt x="438050" y="103640"/>
                </a:lnTo>
                <a:lnTo>
                  <a:pt x="438053" y="104425"/>
                </a:lnTo>
                <a:lnTo>
                  <a:pt x="430875" y="124544"/>
                </a:lnTo>
                <a:lnTo>
                  <a:pt x="418325" y="144177"/>
                </a:lnTo>
                <a:lnTo>
                  <a:pt x="332926" y="256712"/>
                </a:lnTo>
                <a:close/>
              </a:path>
              <a:path w="438150" h="627379">
                <a:moveTo>
                  <a:pt x="267375" y="156687"/>
                </a:moveTo>
                <a:lnTo>
                  <a:pt x="120992" y="156687"/>
                </a:lnTo>
                <a:lnTo>
                  <a:pt x="148275" y="151901"/>
                </a:lnTo>
                <a:lnTo>
                  <a:pt x="173183" y="146527"/>
                </a:lnTo>
                <a:lnTo>
                  <a:pt x="215887" y="131681"/>
                </a:lnTo>
                <a:lnTo>
                  <a:pt x="239011" y="104425"/>
                </a:lnTo>
                <a:lnTo>
                  <a:pt x="247510" y="94165"/>
                </a:lnTo>
                <a:lnTo>
                  <a:pt x="260172" y="81668"/>
                </a:lnTo>
                <a:lnTo>
                  <a:pt x="266496" y="81668"/>
                </a:lnTo>
                <a:lnTo>
                  <a:pt x="272821" y="112923"/>
                </a:lnTo>
                <a:lnTo>
                  <a:pt x="271833" y="126991"/>
                </a:lnTo>
                <a:lnTo>
                  <a:pt x="267485" y="155123"/>
                </a:lnTo>
                <a:lnTo>
                  <a:pt x="267375" y="156687"/>
                </a:lnTo>
                <a:close/>
              </a:path>
              <a:path w="438150" h="627379">
                <a:moveTo>
                  <a:pt x="140070" y="310441"/>
                </a:moveTo>
                <a:lnTo>
                  <a:pt x="102310" y="295201"/>
                </a:lnTo>
                <a:lnTo>
                  <a:pt x="79822" y="228584"/>
                </a:lnTo>
                <a:lnTo>
                  <a:pt x="63559" y="159226"/>
                </a:lnTo>
                <a:lnTo>
                  <a:pt x="56241" y="115172"/>
                </a:lnTo>
                <a:lnTo>
                  <a:pt x="60100" y="104325"/>
                </a:lnTo>
                <a:lnTo>
                  <a:pt x="67515" y="94655"/>
                </a:lnTo>
                <a:lnTo>
                  <a:pt x="76718" y="87913"/>
                </a:lnTo>
                <a:lnTo>
                  <a:pt x="89754" y="83811"/>
                </a:lnTo>
                <a:lnTo>
                  <a:pt x="100434" y="87916"/>
                </a:lnTo>
                <a:lnTo>
                  <a:pt x="108737" y="96707"/>
                </a:lnTo>
                <a:lnTo>
                  <a:pt x="114668" y="106674"/>
                </a:lnTo>
                <a:lnTo>
                  <a:pt x="115656" y="119764"/>
                </a:lnTo>
                <a:lnTo>
                  <a:pt x="120004" y="143597"/>
                </a:lnTo>
                <a:lnTo>
                  <a:pt x="120992" y="156687"/>
                </a:lnTo>
                <a:lnTo>
                  <a:pt x="267375" y="156687"/>
                </a:lnTo>
                <a:lnTo>
                  <a:pt x="266496" y="169184"/>
                </a:lnTo>
                <a:lnTo>
                  <a:pt x="203225" y="169184"/>
                </a:lnTo>
                <a:lnTo>
                  <a:pt x="181089" y="179349"/>
                </a:lnTo>
                <a:lnTo>
                  <a:pt x="169428" y="185891"/>
                </a:lnTo>
                <a:lnTo>
                  <a:pt x="158926" y="194196"/>
                </a:lnTo>
                <a:lnTo>
                  <a:pt x="149755" y="196340"/>
                </a:lnTo>
                <a:lnTo>
                  <a:pt x="142340" y="202008"/>
                </a:lnTo>
                <a:lnTo>
                  <a:pt x="138484" y="210022"/>
                </a:lnTo>
                <a:lnTo>
                  <a:pt x="139966" y="219209"/>
                </a:lnTo>
                <a:lnTo>
                  <a:pt x="142042" y="228584"/>
                </a:lnTo>
                <a:lnTo>
                  <a:pt x="147083" y="237961"/>
                </a:lnTo>
                <a:lnTo>
                  <a:pt x="153313" y="247338"/>
                </a:lnTo>
                <a:lnTo>
                  <a:pt x="158953" y="256712"/>
                </a:lnTo>
                <a:lnTo>
                  <a:pt x="332926" y="256712"/>
                </a:lnTo>
                <a:lnTo>
                  <a:pt x="309198" y="287980"/>
                </a:lnTo>
                <a:lnTo>
                  <a:pt x="228536" y="287980"/>
                </a:lnTo>
                <a:lnTo>
                  <a:pt x="223891" y="293740"/>
                </a:lnTo>
                <a:lnTo>
                  <a:pt x="220261" y="300476"/>
                </a:lnTo>
                <a:lnTo>
                  <a:pt x="177926" y="300476"/>
                </a:lnTo>
                <a:lnTo>
                  <a:pt x="140070" y="310441"/>
                </a:lnTo>
                <a:close/>
              </a:path>
              <a:path w="438150" h="627379">
                <a:moveTo>
                  <a:pt x="228536" y="256712"/>
                </a:moveTo>
                <a:lnTo>
                  <a:pt x="158953" y="256712"/>
                </a:lnTo>
                <a:lnTo>
                  <a:pt x="165673" y="255638"/>
                </a:lnTo>
                <a:lnTo>
                  <a:pt x="174764" y="252807"/>
                </a:lnTo>
                <a:lnTo>
                  <a:pt x="200064" y="212173"/>
                </a:lnTo>
                <a:lnTo>
                  <a:pt x="209562" y="175445"/>
                </a:lnTo>
                <a:lnTo>
                  <a:pt x="203225" y="169184"/>
                </a:lnTo>
                <a:lnTo>
                  <a:pt x="266496" y="169184"/>
                </a:lnTo>
                <a:lnTo>
                  <a:pt x="246230" y="180032"/>
                </a:lnTo>
                <a:lnTo>
                  <a:pt x="237234" y="199670"/>
                </a:lnTo>
                <a:lnTo>
                  <a:pt x="231797" y="222823"/>
                </a:lnTo>
                <a:lnTo>
                  <a:pt x="222211" y="244215"/>
                </a:lnTo>
                <a:lnTo>
                  <a:pt x="222211" y="250464"/>
                </a:lnTo>
                <a:lnTo>
                  <a:pt x="228536" y="250464"/>
                </a:lnTo>
                <a:lnTo>
                  <a:pt x="228536" y="256712"/>
                </a:lnTo>
                <a:close/>
              </a:path>
              <a:path w="438150" h="627379">
                <a:moveTo>
                  <a:pt x="284681" y="311421"/>
                </a:moveTo>
                <a:lnTo>
                  <a:pt x="273315" y="310051"/>
                </a:lnTo>
                <a:lnTo>
                  <a:pt x="260172" y="300476"/>
                </a:lnTo>
                <a:lnTo>
                  <a:pt x="253444" y="295888"/>
                </a:lnTo>
                <a:lnTo>
                  <a:pt x="244349" y="291885"/>
                </a:lnTo>
                <a:lnTo>
                  <a:pt x="235256" y="289053"/>
                </a:lnTo>
                <a:lnTo>
                  <a:pt x="228536" y="287980"/>
                </a:lnTo>
                <a:lnTo>
                  <a:pt x="309198" y="287980"/>
                </a:lnTo>
                <a:lnTo>
                  <a:pt x="304457" y="294228"/>
                </a:lnTo>
                <a:lnTo>
                  <a:pt x="294864" y="305756"/>
                </a:lnTo>
                <a:lnTo>
                  <a:pt x="284681" y="311421"/>
                </a:lnTo>
                <a:close/>
              </a:path>
              <a:path w="438150" h="627379">
                <a:moveTo>
                  <a:pt x="51396" y="469272"/>
                </a:moveTo>
                <a:lnTo>
                  <a:pt x="13449" y="463024"/>
                </a:lnTo>
                <a:lnTo>
                  <a:pt x="0" y="441923"/>
                </a:lnTo>
                <a:lnTo>
                  <a:pt x="5437" y="434009"/>
                </a:lnTo>
                <a:lnTo>
                  <a:pt x="19773" y="425508"/>
                </a:lnTo>
                <a:lnTo>
                  <a:pt x="56643" y="411447"/>
                </a:lnTo>
                <a:lnTo>
                  <a:pt x="91735" y="397382"/>
                </a:lnTo>
                <a:lnTo>
                  <a:pt x="158953" y="369247"/>
                </a:lnTo>
                <a:lnTo>
                  <a:pt x="165277" y="369247"/>
                </a:lnTo>
                <a:lnTo>
                  <a:pt x="171598" y="356745"/>
                </a:lnTo>
                <a:lnTo>
                  <a:pt x="171602" y="350489"/>
                </a:lnTo>
                <a:lnTo>
                  <a:pt x="175258" y="340040"/>
                </a:lnTo>
                <a:lnTo>
                  <a:pt x="177136" y="327831"/>
                </a:lnTo>
                <a:lnTo>
                  <a:pt x="177828" y="314447"/>
                </a:lnTo>
                <a:lnTo>
                  <a:pt x="177926" y="300476"/>
                </a:lnTo>
                <a:lnTo>
                  <a:pt x="220261" y="300476"/>
                </a:lnTo>
                <a:lnTo>
                  <a:pt x="219840" y="301259"/>
                </a:lnTo>
                <a:lnTo>
                  <a:pt x="217006" y="309855"/>
                </a:lnTo>
                <a:lnTo>
                  <a:pt x="216916" y="310441"/>
                </a:lnTo>
                <a:lnTo>
                  <a:pt x="212922" y="344438"/>
                </a:lnTo>
                <a:lnTo>
                  <a:pt x="215887" y="356745"/>
                </a:lnTo>
                <a:lnTo>
                  <a:pt x="228338" y="359673"/>
                </a:lnTo>
                <a:lnTo>
                  <a:pt x="327467" y="359673"/>
                </a:lnTo>
                <a:lnTo>
                  <a:pt x="329755" y="362998"/>
                </a:lnTo>
                <a:lnTo>
                  <a:pt x="333313" y="373350"/>
                </a:lnTo>
                <a:lnTo>
                  <a:pt x="334498" y="384876"/>
                </a:lnTo>
                <a:lnTo>
                  <a:pt x="333313" y="396404"/>
                </a:lnTo>
                <a:lnTo>
                  <a:pt x="329755" y="406763"/>
                </a:lnTo>
                <a:lnTo>
                  <a:pt x="323924" y="415061"/>
                </a:lnTo>
                <a:lnTo>
                  <a:pt x="316314" y="421604"/>
                </a:lnTo>
                <a:lnTo>
                  <a:pt x="309922" y="425508"/>
                </a:lnTo>
                <a:lnTo>
                  <a:pt x="165277" y="425508"/>
                </a:lnTo>
                <a:lnTo>
                  <a:pt x="155783" y="426584"/>
                </a:lnTo>
                <a:lnTo>
                  <a:pt x="146292" y="429419"/>
                </a:lnTo>
                <a:lnTo>
                  <a:pt x="136804" y="433427"/>
                </a:lnTo>
                <a:lnTo>
                  <a:pt x="127317" y="438017"/>
                </a:lnTo>
                <a:lnTo>
                  <a:pt x="108336" y="443780"/>
                </a:lnTo>
                <a:lnTo>
                  <a:pt x="89357" y="451302"/>
                </a:lnTo>
                <a:lnTo>
                  <a:pt x="70378" y="459995"/>
                </a:lnTo>
                <a:lnTo>
                  <a:pt x="51396" y="469272"/>
                </a:lnTo>
                <a:close/>
              </a:path>
              <a:path w="438150" h="627379">
                <a:moveTo>
                  <a:pt x="327467" y="359673"/>
                </a:moveTo>
                <a:lnTo>
                  <a:pt x="228338" y="359673"/>
                </a:lnTo>
                <a:lnTo>
                  <a:pt x="253834" y="356737"/>
                </a:lnTo>
                <a:lnTo>
                  <a:pt x="264317" y="352246"/>
                </a:lnTo>
                <a:lnTo>
                  <a:pt x="275982" y="348927"/>
                </a:lnTo>
                <a:lnTo>
                  <a:pt x="287644" y="347951"/>
                </a:lnTo>
                <a:lnTo>
                  <a:pt x="298119" y="350489"/>
                </a:lnTo>
                <a:lnTo>
                  <a:pt x="308404" y="351563"/>
                </a:lnTo>
                <a:lnTo>
                  <a:pt x="318685" y="354396"/>
                </a:lnTo>
                <a:lnTo>
                  <a:pt x="326593" y="358402"/>
                </a:lnTo>
                <a:lnTo>
                  <a:pt x="327467" y="359673"/>
                </a:lnTo>
                <a:close/>
              </a:path>
              <a:path w="438150" h="627379">
                <a:moveTo>
                  <a:pt x="141157" y="626840"/>
                </a:moveTo>
                <a:lnTo>
                  <a:pt x="125736" y="621664"/>
                </a:lnTo>
                <a:lnTo>
                  <a:pt x="112686" y="610628"/>
                </a:lnTo>
                <a:lnTo>
                  <a:pt x="102006" y="594316"/>
                </a:lnTo>
                <a:lnTo>
                  <a:pt x="95681" y="594316"/>
                </a:lnTo>
                <a:lnTo>
                  <a:pt x="95681" y="588055"/>
                </a:lnTo>
                <a:lnTo>
                  <a:pt x="89357" y="581807"/>
                </a:lnTo>
                <a:lnTo>
                  <a:pt x="75522" y="544978"/>
                </a:lnTo>
                <a:lnTo>
                  <a:pt x="73547" y="521631"/>
                </a:lnTo>
                <a:lnTo>
                  <a:pt x="85804" y="501804"/>
                </a:lnTo>
                <a:lnTo>
                  <a:pt x="114668" y="475533"/>
                </a:lnTo>
                <a:lnTo>
                  <a:pt x="127910" y="465175"/>
                </a:lnTo>
                <a:lnTo>
                  <a:pt x="152028" y="442120"/>
                </a:lnTo>
                <a:lnTo>
                  <a:pt x="165277" y="431769"/>
                </a:lnTo>
                <a:lnTo>
                  <a:pt x="165277" y="425508"/>
                </a:lnTo>
                <a:lnTo>
                  <a:pt x="309922" y="425508"/>
                </a:lnTo>
                <a:lnTo>
                  <a:pt x="307515" y="426978"/>
                </a:lnTo>
                <a:lnTo>
                  <a:pt x="298119" y="431769"/>
                </a:lnTo>
                <a:lnTo>
                  <a:pt x="278353" y="445152"/>
                </a:lnTo>
                <a:lnTo>
                  <a:pt x="258584" y="459120"/>
                </a:lnTo>
                <a:lnTo>
                  <a:pt x="241187" y="476605"/>
                </a:lnTo>
                <a:lnTo>
                  <a:pt x="228536" y="500539"/>
                </a:lnTo>
                <a:lnTo>
                  <a:pt x="279145" y="500539"/>
                </a:lnTo>
                <a:lnTo>
                  <a:pt x="306131" y="503957"/>
                </a:lnTo>
                <a:lnTo>
                  <a:pt x="328964" y="513820"/>
                </a:lnTo>
                <a:lnTo>
                  <a:pt x="345868" y="529547"/>
                </a:lnTo>
                <a:lnTo>
                  <a:pt x="355066" y="550552"/>
                </a:lnTo>
                <a:lnTo>
                  <a:pt x="355361" y="569014"/>
                </a:lnTo>
                <a:lnTo>
                  <a:pt x="347945" y="585717"/>
                </a:lnTo>
                <a:lnTo>
                  <a:pt x="334599" y="598903"/>
                </a:lnTo>
                <a:lnTo>
                  <a:pt x="317106" y="606813"/>
                </a:lnTo>
                <a:lnTo>
                  <a:pt x="158953" y="625571"/>
                </a:lnTo>
                <a:lnTo>
                  <a:pt x="141157" y="626840"/>
                </a:lnTo>
                <a:close/>
              </a:path>
            </a:pathLst>
          </a:custGeom>
          <a:solidFill>
            <a:srgbClr val="FFFFFF">
              <a:alpha val="50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695310" y="4708097"/>
            <a:ext cx="238125" cy="610870"/>
          </a:xfrm>
          <a:custGeom>
            <a:avLst/>
            <a:gdLst/>
            <a:ahLst/>
            <a:cxnLst/>
            <a:rect l="l" t="t" r="r" b="b"/>
            <a:pathLst>
              <a:path w="238125" h="610870">
                <a:moveTo>
                  <a:pt x="55030" y="99221"/>
                </a:moveTo>
                <a:lnTo>
                  <a:pt x="40881" y="98927"/>
                </a:lnTo>
                <a:lnTo>
                  <a:pt x="26732" y="97460"/>
                </a:lnTo>
                <a:lnTo>
                  <a:pt x="12585" y="96579"/>
                </a:lnTo>
                <a:lnTo>
                  <a:pt x="7967" y="90896"/>
                </a:lnTo>
                <a:lnTo>
                  <a:pt x="3935" y="84038"/>
                </a:lnTo>
                <a:lnTo>
                  <a:pt x="1082" y="77180"/>
                </a:lnTo>
                <a:lnTo>
                  <a:pt x="0" y="71497"/>
                </a:lnTo>
                <a:lnTo>
                  <a:pt x="12585" y="58962"/>
                </a:lnTo>
                <a:lnTo>
                  <a:pt x="18872" y="58962"/>
                </a:lnTo>
                <a:lnTo>
                  <a:pt x="38723" y="51617"/>
                </a:lnTo>
                <a:lnTo>
                  <a:pt x="59751" y="47210"/>
                </a:lnTo>
                <a:lnTo>
                  <a:pt x="80778" y="43976"/>
                </a:lnTo>
                <a:lnTo>
                  <a:pt x="100622" y="40153"/>
                </a:lnTo>
                <a:lnTo>
                  <a:pt x="114872" y="30850"/>
                </a:lnTo>
                <a:lnTo>
                  <a:pt x="129709" y="22133"/>
                </a:lnTo>
                <a:lnTo>
                  <a:pt x="145725" y="14591"/>
                </a:lnTo>
                <a:lnTo>
                  <a:pt x="163512" y="8810"/>
                </a:lnTo>
                <a:lnTo>
                  <a:pt x="174717" y="4308"/>
                </a:lnTo>
                <a:lnTo>
                  <a:pt x="187097" y="978"/>
                </a:lnTo>
                <a:lnTo>
                  <a:pt x="197118" y="0"/>
                </a:lnTo>
                <a:lnTo>
                  <a:pt x="201244" y="2548"/>
                </a:lnTo>
                <a:lnTo>
                  <a:pt x="209502" y="13028"/>
                </a:lnTo>
                <a:lnTo>
                  <a:pt x="215399" y="25270"/>
                </a:lnTo>
                <a:lnTo>
                  <a:pt x="218937" y="38687"/>
                </a:lnTo>
                <a:lnTo>
                  <a:pt x="220116" y="52688"/>
                </a:lnTo>
                <a:lnTo>
                  <a:pt x="226402" y="52688"/>
                </a:lnTo>
                <a:lnTo>
                  <a:pt x="213829" y="65236"/>
                </a:lnTo>
                <a:lnTo>
                  <a:pt x="209951" y="71497"/>
                </a:lnTo>
                <a:lnTo>
                  <a:pt x="144652" y="71497"/>
                </a:lnTo>
                <a:lnTo>
                  <a:pt x="125783" y="77180"/>
                </a:lnTo>
                <a:lnTo>
                  <a:pt x="88045" y="90896"/>
                </a:lnTo>
                <a:lnTo>
                  <a:pt x="69176" y="96579"/>
                </a:lnTo>
                <a:lnTo>
                  <a:pt x="55030" y="99221"/>
                </a:lnTo>
                <a:close/>
              </a:path>
              <a:path w="238125" h="610870">
                <a:moveTo>
                  <a:pt x="169931" y="235758"/>
                </a:moveTo>
                <a:lnTo>
                  <a:pt x="93753" y="235758"/>
                </a:lnTo>
                <a:lnTo>
                  <a:pt x="103776" y="230566"/>
                </a:lnTo>
                <a:lnTo>
                  <a:pt x="109082" y="219499"/>
                </a:lnTo>
                <a:lnTo>
                  <a:pt x="113207" y="203145"/>
                </a:lnTo>
                <a:lnTo>
                  <a:pt x="119003" y="171116"/>
                </a:lnTo>
                <a:lnTo>
                  <a:pt x="126568" y="139674"/>
                </a:lnTo>
                <a:lnTo>
                  <a:pt x="135314" y="107054"/>
                </a:lnTo>
                <a:lnTo>
                  <a:pt x="144652" y="71497"/>
                </a:lnTo>
                <a:lnTo>
                  <a:pt x="209951" y="71497"/>
                </a:lnTo>
                <a:lnTo>
                  <a:pt x="189260" y="104899"/>
                </a:lnTo>
                <a:lnTo>
                  <a:pt x="177665" y="147505"/>
                </a:lnTo>
                <a:lnTo>
                  <a:pt x="173144" y="191289"/>
                </a:lnTo>
                <a:lnTo>
                  <a:pt x="169799" y="234489"/>
                </a:lnTo>
                <a:lnTo>
                  <a:pt x="169931" y="235758"/>
                </a:lnTo>
                <a:close/>
              </a:path>
              <a:path w="238125" h="610870">
                <a:moveTo>
                  <a:pt x="237084" y="272093"/>
                </a:moveTo>
                <a:lnTo>
                  <a:pt x="188671" y="272093"/>
                </a:lnTo>
                <a:lnTo>
                  <a:pt x="198102" y="257891"/>
                </a:lnTo>
                <a:lnTo>
                  <a:pt x="207537" y="243102"/>
                </a:lnTo>
                <a:lnTo>
                  <a:pt x="216971" y="227138"/>
                </a:lnTo>
                <a:lnTo>
                  <a:pt x="226402" y="209406"/>
                </a:lnTo>
                <a:lnTo>
                  <a:pt x="231807" y="236639"/>
                </a:lnTo>
                <a:lnTo>
                  <a:pt x="236623" y="262694"/>
                </a:lnTo>
                <a:lnTo>
                  <a:pt x="237084" y="272093"/>
                </a:lnTo>
                <a:close/>
              </a:path>
              <a:path w="238125" h="610870">
                <a:moveTo>
                  <a:pt x="132067" y="610599"/>
                </a:moveTo>
                <a:lnTo>
                  <a:pt x="118018" y="606881"/>
                </a:lnTo>
                <a:lnTo>
                  <a:pt x="104557" y="604336"/>
                </a:lnTo>
                <a:lnTo>
                  <a:pt x="92274" y="601789"/>
                </a:lnTo>
                <a:lnTo>
                  <a:pt x="81762" y="598064"/>
                </a:lnTo>
                <a:lnTo>
                  <a:pt x="56214" y="585332"/>
                </a:lnTo>
                <a:lnTo>
                  <a:pt x="37739" y="566722"/>
                </a:lnTo>
                <a:lnTo>
                  <a:pt x="28697" y="543409"/>
                </a:lnTo>
                <a:lnTo>
                  <a:pt x="31445" y="516568"/>
                </a:lnTo>
                <a:lnTo>
                  <a:pt x="69176" y="384933"/>
                </a:lnTo>
                <a:lnTo>
                  <a:pt x="76943" y="355742"/>
                </a:lnTo>
                <a:lnTo>
                  <a:pt x="79401" y="325378"/>
                </a:lnTo>
                <a:lnTo>
                  <a:pt x="73604" y="295016"/>
                </a:lnTo>
                <a:lnTo>
                  <a:pt x="56603" y="265832"/>
                </a:lnTo>
                <a:lnTo>
                  <a:pt x="51594" y="250353"/>
                </a:lnTo>
                <a:lnTo>
                  <a:pt x="54248" y="240754"/>
                </a:lnTo>
                <a:lnTo>
                  <a:pt x="62797" y="235859"/>
                </a:lnTo>
                <a:lnTo>
                  <a:pt x="75476" y="234489"/>
                </a:lnTo>
                <a:lnTo>
                  <a:pt x="93753" y="235758"/>
                </a:lnTo>
                <a:lnTo>
                  <a:pt x="169931" y="235758"/>
                </a:lnTo>
                <a:lnTo>
                  <a:pt x="170783" y="243890"/>
                </a:lnTo>
                <a:lnTo>
                  <a:pt x="175114" y="262694"/>
                </a:lnTo>
                <a:lnTo>
                  <a:pt x="176098" y="272093"/>
                </a:lnTo>
                <a:lnTo>
                  <a:pt x="237084" y="272093"/>
                </a:lnTo>
                <a:lnTo>
                  <a:pt x="237900" y="288746"/>
                </a:lnTo>
                <a:lnTo>
                  <a:pt x="232689" y="315972"/>
                </a:lnTo>
                <a:lnTo>
                  <a:pt x="213827" y="363967"/>
                </a:lnTo>
                <a:lnTo>
                  <a:pt x="176094" y="462311"/>
                </a:lnTo>
                <a:lnTo>
                  <a:pt x="157225" y="510307"/>
                </a:lnTo>
                <a:lnTo>
                  <a:pt x="149760" y="533913"/>
                </a:lnTo>
                <a:lnTo>
                  <a:pt x="144651" y="558105"/>
                </a:lnTo>
                <a:lnTo>
                  <a:pt x="139539" y="583472"/>
                </a:lnTo>
                <a:lnTo>
                  <a:pt x="132067" y="610599"/>
                </a:lnTo>
                <a:close/>
              </a:path>
            </a:pathLst>
          </a:custGeom>
          <a:solidFill>
            <a:srgbClr val="FFFFFF">
              <a:alpha val="50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475487" y="515112"/>
            <a:ext cx="2295144" cy="50444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2927997" y="1355991"/>
            <a:ext cx="0" cy="4590415"/>
          </a:xfrm>
          <a:custGeom>
            <a:avLst/>
            <a:gdLst/>
            <a:ahLst/>
            <a:cxnLst/>
            <a:rect l="l" t="t" r="r" b="b"/>
            <a:pathLst>
              <a:path h="4590415">
                <a:moveTo>
                  <a:pt x="0" y="0"/>
                </a:moveTo>
                <a:lnTo>
                  <a:pt x="0" y="4589843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11522544" y="1400594"/>
            <a:ext cx="0" cy="4545330"/>
          </a:xfrm>
          <a:custGeom>
            <a:avLst/>
            <a:gdLst/>
            <a:ahLst/>
            <a:cxnLst/>
            <a:rect l="l" t="t" r="r" b="b"/>
            <a:pathLst>
              <a:path h="4545330">
                <a:moveTo>
                  <a:pt x="0" y="0"/>
                </a:moveTo>
                <a:lnTo>
                  <a:pt x="0" y="4545241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 txBox="1"/>
          <p:nvPr/>
        </p:nvSpPr>
        <p:spPr>
          <a:xfrm>
            <a:off x="5421820" y="2341194"/>
            <a:ext cx="3541395" cy="1031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600" b="1" spc="-5" dirty="0">
                <a:latin typeface="等线" panose="02010600030101010101" charset="-122"/>
                <a:cs typeface="等线" panose="02010600030101010101" charset="-122"/>
              </a:rPr>
              <a:t>Th</a:t>
            </a:r>
            <a:r>
              <a:rPr sz="6600" b="1" dirty="0">
                <a:latin typeface="等线" panose="02010600030101010101" charset="-122"/>
                <a:cs typeface="等线" panose="02010600030101010101" charset="-122"/>
              </a:rPr>
              <a:t>a</a:t>
            </a:r>
            <a:r>
              <a:rPr sz="6600" b="1" spc="-5" dirty="0">
                <a:latin typeface="等线" panose="02010600030101010101" charset="-122"/>
                <a:cs typeface="等线" panose="02010600030101010101" charset="-122"/>
              </a:rPr>
              <a:t>n</a:t>
            </a:r>
            <a:r>
              <a:rPr sz="6600" b="1" dirty="0">
                <a:latin typeface="等线" panose="02010600030101010101" charset="-122"/>
                <a:cs typeface="等线" panose="02010600030101010101" charset="-122"/>
              </a:rPr>
              <a:t>k</a:t>
            </a:r>
            <a:r>
              <a:rPr sz="6600" b="1" spc="-5" dirty="0">
                <a:latin typeface="等线" panose="02010600030101010101" charset="-122"/>
                <a:cs typeface="等线" panose="02010600030101010101" charset="-122"/>
              </a:rPr>
              <a:t>s</a:t>
            </a:r>
            <a:r>
              <a:rPr sz="6600" b="1" dirty="0">
                <a:latin typeface="等线" panose="02010600030101010101" charset="-122"/>
                <a:cs typeface="等线" panose="02010600030101010101" charset="-122"/>
              </a:rPr>
              <a:t>！</a:t>
            </a:r>
            <a:endParaRPr sz="6600">
              <a:latin typeface="等线" panose="02010600030101010101" charset="-122"/>
              <a:cs typeface="等线" panose="02010600030101010101" charset="-122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3549205" y="4010863"/>
            <a:ext cx="7287259" cy="0"/>
          </a:xfrm>
          <a:custGeom>
            <a:avLst/>
            <a:gdLst/>
            <a:ahLst/>
            <a:cxnLst/>
            <a:rect l="l" t="t" r="r" b="b"/>
            <a:pathLst>
              <a:path w="7287259">
                <a:moveTo>
                  <a:pt x="0" y="0"/>
                </a:moveTo>
                <a:lnTo>
                  <a:pt x="7287120" y="0"/>
                </a:lnTo>
              </a:path>
            </a:pathLst>
          </a:custGeom>
          <a:ln w="28575">
            <a:solidFill>
              <a:srgbClr val="A1A1A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28"/>
          <p:cNvSpPr txBox="1"/>
          <p:nvPr/>
        </p:nvSpPr>
        <p:spPr>
          <a:xfrm>
            <a:off x="3102419" y="4688522"/>
            <a:ext cx="6574981" cy="85344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 marL="0">
              <a:defRPr sz="2000" b="0" i="0">
                <a:solidFill>
                  <a:schemeClr val="tx1"/>
                </a:solidFill>
                <a:latin typeface="等线" panose="02010600030101010101" charset="-122"/>
                <a:ea typeface="+mn-ea"/>
                <a:cs typeface="等线" panose="02010600030101010101" charset="-122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677545">
              <a:spcBef>
                <a:spcPts val="15"/>
              </a:spcBef>
            </a:pPr>
            <a:r>
              <a:rPr lang="zh-CN" altLang="en-US">
                <a:sym typeface="+mn-ea"/>
              </a:rPr>
              <a:t>小组成员：李雨晴、李林瀚、崔文耀</a:t>
            </a:r>
            <a:endParaRPr lang="zh-CN" altLang="en-US"/>
          </a:p>
          <a:p>
            <a:pPr marL="677545">
              <a:spcBef>
                <a:spcPts val="15"/>
              </a:spcBef>
            </a:pPr>
            <a:endParaRPr lang="zh-CN" altLang="en-US" sz="1450" ker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690245">
              <a:tabLst>
                <a:tab pos="1198245" algn="l"/>
              </a:tabLst>
            </a:pPr>
            <a:r>
              <a:rPr lang="zh-CN" altLang="en-US" kern="0" spc="5">
                <a:latin typeface="微软雅黑" panose="020B0503020204020204" pitchFamily="34" charset="-122"/>
                <a:ea typeface="微软雅黑" panose="020B0503020204020204" pitchFamily="34" charset="-122"/>
              </a:rPr>
              <a:t>时	</a:t>
            </a:r>
            <a:r>
              <a:rPr lang="zh-CN" altLang="en-US" kern="0">
                <a:latin typeface="微软雅黑" panose="020B0503020204020204" pitchFamily="34" charset="-122"/>
                <a:ea typeface="微软雅黑" panose="020B0503020204020204" pitchFamily="34" charset="-122"/>
              </a:rPr>
              <a:t>间</a:t>
            </a:r>
            <a:r>
              <a:rPr lang="zh-CN" altLang="en-US" kern="0" spc="-5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kern="0" spc="-5">
                <a:latin typeface="微软雅黑" panose="020B0503020204020204" pitchFamily="34" charset="-122"/>
                <a:ea typeface="微软雅黑" panose="020B0503020204020204" pitchFamily="34" charset="-122"/>
              </a:rPr>
              <a:t>2023-04-10</a:t>
            </a:r>
            <a:endParaRPr lang="zh-CN" altLang="en-US" kern="0" spc="-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4"/>
          <p:cNvSpPr txBox="1"/>
          <p:nvPr/>
        </p:nvSpPr>
        <p:spPr>
          <a:xfrm>
            <a:off x="5389626" y="933272"/>
            <a:ext cx="585470" cy="1282700"/>
          </a:xfrm>
          <a:prstGeom prst="rect">
            <a:avLst/>
          </a:prstGeom>
        </p:spPr>
        <p:txBody>
          <a:bodyPr vert="horz" wrap="square" lIns="0" tIns="103505" rIns="0" bIns="0" rtlCol="0">
            <a:spAutoFit/>
          </a:bodyPr>
          <a:lstStyle/>
          <a:p>
            <a:pPr marL="12700" marR="5080">
              <a:lnSpc>
                <a:spcPts val="4610"/>
              </a:lnSpc>
              <a:spcBef>
                <a:spcPts val="815"/>
              </a:spcBef>
            </a:pPr>
            <a:r>
              <a:rPr sz="4400" b="1" dirty="0">
                <a:solidFill>
                  <a:srgbClr val="006C39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目 录</a:t>
            </a:r>
            <a:endParaRPr sz="4400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" name="object 5"/>
          <p:cNvSpPr txBox="1"/>
          <p:nvPr/>
        </p:nvSpPr>
        <p:spPr>
          <a:xfrm>
            <a:off x="5353745" y="2265042"/>
            <a:ext cx="676910" cy="3741420"/>
          </a:xfrm>
          <a:prstGeom prst="rect">
            <a:avLst/>
          </a:prstGeom>
        </p:spPr>
        <p:txBody>
          <a:bodyPr vert="vert" wrap="square" lIns="0" tIns="457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60"/>
              </a:spcBef>
            </a:pPr>
            <a:r>
              <a:rPr sz="4400" b="1" spc="305" dirty="0">
                <a:solidFill>
                  <a:srgbClr val="006C39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sz="4400" b="1" spc="165" dirty="0">
                <a:latin typeface="微软雅黑" panose="020B0503020204020204" pitchFamily="34" charset="-122"/>
                <a:cs typeface="微软雅黑" panose="020B0503020204020204" pitchFamily="34" charset="-122"/>
              </a:rPr>
              <a:t>CONTENTS</a:t>
            </a:r>
            <a:endParaRPr sz="4400" dirty="0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7305040" y="1267460"/>
            <a:ext cx="2929890" cy="4674235"/>
            <a:chOff x="11234" y="3279"/>
            <a:chExt cx="4614" cy="7361"/>
          </a:xfrm>
        </p:grpSpPr>
        <p:grpSp>
          <p:nvGrpSpPr>
            <p:cNvPr id="24" name="组合 23"/>
            <p:cNvGrpSpPr/>
            <p:nvPr/>
          </p:nvGrpSpPr>
          <p:grpSpPr>
            <a:xfrm>
              <a:off x="11234" y="3279"/>
              <a:ext cx="4614" cy="7258"/>
              <a:chOff x="11328" y="1183"/>
              <a:chExt cx="4614" cy="7257"/>
            </a:xfrm>
          </p:grpSpPr>
          <p:sp>
            <p:nvSpPr>
              <p:cNvPr id="4" name="object 6"/>
              <p:cNvSpPr txBox="1"/>
              <p:nvPr/>
            </p:nvSpPr>
            <p:spPr>
              <a:xfrm>
                <a:off x="12546" y="1294"/>
                <a:ext cx="3396" cy="2073"/>
              </a:xfrm>
              <a:prstGeom prst="rect">
                <a:avLst/>
              </a:prstGeom>
            </p:spPr>
            <p:txBody>
              <a:bodyPr vert="horz" wrap="square" lIns="0" tIns="12065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95"/>
                  </a:spcBef>
                </a:pPr>
                <a:r>
                  <a:rPr lang="zh-CN" altLang="en-US" sz="2800">
                    <a:latin typeface="微软雅黑" panose="020B0503020204020204" pitchFamily="34" charset="-122"/>
                    <a:cs typeface="微软雅黑" panose="020B0503020204020204" pitchFamily="34" charset="-122"/>
                    <a:sym typeface="+mn-ea"/>
                  </a:rPr>
                  <a:t>数据分析及</a:t>
                </a:r>
                <a:r>
                  <a:rPr lang="zh-CN" altLang="en-US" sz="2800">
                    <a:latin typeface="微软雅黑" panose="020B0503020204020204" pitchFamily="34" charset="-122"/>
                    <a:cs typeface="微软雅黑" panose="020B0503020204020204" pitchFamily="34" charset="-122"/>
                    <a:sym typeface="+mn-ea"/>
                  </a:rPr>
                  <a:t>预处理</a:t>
                </a:r>
                <a:endParaRPr lang="zh-CN" altLang="en-US" sz="2800">
                  <a:latin typeface="微软雅黑" panose="020B0503020204020204" pitchFamily="34" charset="-122"/>
                  <a:cs typeface="微软雅黑" panose="020B0503020204020204" pitchFamily="34" charset="-122"/>
                </a:endParaRPr>
              </a:p>
              <a:p>
                <a:pPr marL="12700">
                  <a:lnSpc>
                    <a:spcPct val="100000"/>
                  </a:lnSpc>
                  <a:spcBef>
                    <a:spcPts val="95"/>
                  </a:spcBef>
                </a:pPr>
                <a:endParaRPr lang="zh-CN" altLang="en-US" sz="2800">
                  <a:latin typeface="微软雅黑" panose="020B0503020204020204" pitchFamily="34" charset="-122"/>
                  <a:cs typeface="微软雅黑" panose="020B0503020204020204" pitchFamily="34" charset="-122"/>
                </a:endParaRPr>
              </a:p>
            </p:txBody>
          </p:sp>
          <p:sp>
            <p:nvSpPr>
              <p:cNvPr id="5" name="object 7"/>
              <p:cNvSpPr/>
              <p:nvPr/>
            </p:nvSpPr>
            <p:spPr>
              <a:xfrm>
                <a:off x="11328" y="1183"/>
                <a:ext cx="977" cy="980"/>
              </a:xfrm>
              <a:custGeom>
                <a:avLst/>
                <a:gdLst/>
                <a:ahLst/>
                <a:cxnLst/>
                <a:rect l="l" t="t" r="r" b="b"/>
                <a:pathLst>
                  <a:path w="620395" h="622300">
                    <a:moveTo>
                      <a:pt x="310134" y="0"/>
                    </a:moveTo>
                    <a:lnTo>
                      <a:pt x="264295" y="3370"/>
                    </a:lnTo>
                    <a:lnTo>
                      <a:pt x="220548" y="13162"/>
                    </a:lnTo>
                    <a:lnTo>
                      <a:pt x="179371" y="28895"/>
                    </a:lnTo>
                    <a:lnTo>
                      <a:pt x="141244" y="50087"/>
                    </a:lnTo>
                    <a:lnTo>
                      <a:pt x="106646" y="76257"/>
                    </a:lnTo>
                    <a:lnTo>
                      <a:pt x="76056" y="106925"/>
                    </a:lnTo>
                    <a:lnTo>
                      <a:pt x="49954" y="141609"/>
                    </a:lnTo>
                    <a:lnTo>
                      <a:pt x="28818" y="179829"/>
                    </a:lnTo>
                    <a:lnTo>
                      <a:pt x="13127" y="221104"/>
                    </a:lnTo>
                    <a:lnTo>
                      <a:pt x="3361" y="264953"/>
                    </a:lnTo>
                    <a:lnTo>
                      <a:pt x="0" y="310896"/>
                    </a:lnTo>
                    <a:lnTo>
                      <a:pt x="3361" y="356838"/>
                    </a:lnTo>
                    <a:lnTo>
                      <a:pt x="13127" y="400687"/>
                    </a:lnTo>
                    <a:lnTo>
                      <a:pt x="28818" y="441962"/>
                    </a:lnTo>
                    <a:lnTo>
                      <a:pt x="49954" y="480182"/>
                    </a:lnTo>
                    <a:lnTo>
                      <a:pt x="76056" y="514866"/>
                    </a:lnTo>
                    <a:lnTo>
                      <a:pt x="106646" y="545534"/>
                    </a:lnTo>
                    <a:lnTo>
                      <a:pt x="141244" y="571704"/>
                    </a:lnTo>
                    <a:lnTo>
                      <a:pt x="179371" y="592896"/>
                    </a:lnTo>
                    <a:lnTo>
                      <a:pt x="220548" y="608629"/>
                    </a:lnTo>
                    <a:lnTo>
                      <a:pt x="264295" y="618421"/>
                    </a:lnTo>
                    <a:lnTo>
                      <a:pt x="310134" y="621791"/>
                    </a:lnTo>
                    <a:lnTo>
                      <a:pt x="355972" y="618421"/>
                    </a:lnTo>
                    <a:lnTo>
                      <a:pt x="399719" y="608629"/>
                    </a:lnTo>
                    <a:lnTo>
                      <a:pt x="440896" y="592896"/>
                    </a:lnTo>
                    <a:lnTo>
                      <a:pt x="479023" y="571704"/>
                    </a:lnTo>
                    <a:lnTo>
                      <a:pt x="513621" y="545534"/>
                    </a:lnTo>
                    <a:lnTo>
                      <a:pt x="544211" y="514866"/>
                    </a:lnTo>
                    <a:lnTo>
                      <a:pt x="570313" y="480182"/>
                    </a:lnTo>
                    <a:lnTo>
                      <a:pt x="591449" y="441962"/>
                    </a:lnTo>
                    <a:lnTo>
                      <a:pt x="607140" y="400687"/>
                    </a:lnTo>
                    <a:lnTo>
                      <a:pt x="616906" y="356838"/>
                    </a:lnTo>
                    <a:lnTo>
                      <a:pt x="620268" y="310896"/>
                    </a:lnTo>
                    <a:lnTo>
                      <a:pt x="616906" y="264953"/>
                    </a:lnTo>
                    <a:lnTo>
                      <a:pt x="607140" y="221104"/>
                    </a:lnTo>
                    <a:lnTo>
                      <a:pt x="591449" y="179829"/>
                    </a:lnTo>
                    <a:lnTo>
                      <a:pt x="570313" y="141609"/>
                    </a:lnTo>
                    <a:lnTo>
                      <a:pt x="544211" y="106925"/>
                    </a:lnTo>
                    <a:lnTo>
                      <a:pt x="513621" y="76257"/>
                    </a:lnTo>
                    <a:lnTo>
                      <a:pt x="479023" y="50087"/>
                    </a:lnTo>
                    <a:lnTo>
                      <a:pt x="440896" y="28895"/>
                    </a:lnTo>
                    <a:lnTo>
                      <a:pt x="399719" y="13162"/>
                    </a:lnTo>
                    <a:lnTo>
                      <a:pt x="355972" y="3370"/>
                    </a:lnTo>
                    <a:lnTo>
                      <a:pt x="310134" y="0"/>
                    </a:lnTo>
                    <a:close/>
                  </a:path>
                </a:pathLst>
              </a:custGeom>
              <a:solidFill>
                <a:srgbClr val="A03E0A"/>
              </a:solidFill>
            </p:spPr>
            <p:txBody>
              <a:bodyPr wrap="square" lIns="0" tIns="0" rIns="0" bIns="0" rtlCol="0"/>
              <a:lstStyle/>
              <a:p/>
            </p:txBody>
          </p:sp>
          <p:sp>
            <p:nvSpPr>
              <p:cNvPr id="6" name="object 8"/>
              <p:cNvSpPr txBox="1"/>
              <p:nvPr/>
            </p:nvSpPr>
            <p:spPr>
              <a:xfrm>
                <a:off x="11598" y="1246"/>
                <a:ext cx="436" cy="809"/>
              </a:xfrm>
              <a:prstGeom prst="rect">
                <a:avLst/>
              </a:prstGeom>
            </p:spPr>
            <p:txBody>
              <a:bodyPr vert="horz" wrap="square" lIns="0" tIns="13335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5"/>
                  </a:spcBef>
                </a:pPr>
                <a:r>
                  <a:rPr sz="3200" b="1" dirty="0">
                    <a:solidFill>
                      <a:srgbClr val="FFFFFF"/>
                    </a:solidFill>
                    <a:latin typeface="微软雅黑" panose="020B0503020204020204" pitchFamily="34" charset="-122"/>
                    <a:cs typeface="微软雅黑" panose="020B0503020204020204" pitchFamily="34" charset="-122"/>
                  </a:rPr>
                  <a:t>1</a:t>
                </a:r>
                <a:endParaRPr sz="3200">
                  <a:latin typeface="微软雅黑" panose="020B0503020204020204" pitchFamily="34" charset="-122"/>
                  <a:cs typeface="微软雅黑" panose="020B0503020204020204" pitchFamily="34" charset="-122"/>
                </a:endParaRPr>
              </a:p>
            </p:txBody>
          </p:sp>
          <p:sp>
            <p:nvSpPr>
              <p:cNvPr id="7" name="object 9"/>
              <p:cNvSpPr txBox="1"/>
              <p:nvPr/>
            </p:nvSpPr>
            <p:spPr>
              <a:xfrm>
                <a:off x="12546" y="2927"/>
                <a:ext cx="3396" cy="697"/>
              </a:xfrm>
              <a:prstGeom prst="rect">
                <a:avLst/>
              </a:prstGeom>
            </p:spPr>
            <p:txBody>
              <a:bodyPr vert="horz" wrap="square" lIns="0" tIns="12065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95"/>
                  </a:spcBef>
                </a:pPr>
                <a:r>
                  <a:rPr lang="zh-CN" sz="2800">
                    <a:latin typeface="微软雅黑" panose="020B0503020204020204" pitchFamily="34" charset="-122"/>
                    <a:cs typeface="微软雅黑" panose="020B0503020204020204" pitchFamily="34" charset="-122"/>
                  </a:rPr>
                  <a:t>模型</a:t>
                </a:r>
                <a:r>
                  <a:rPr lang="zh-CN" sz="2800">
                    <a:latin typeface="微软雅黑" panose="020B0503020204020204" pitchFamily="34" charset="-122"/>
                    <a:cs typeface="微软雅黑" panose="020B0503020204020204" pitchFamily="34" charset="-122"/>
                  </a:rPr>
                  <a:t>训练</a:t>
                </a:r>
                <a:endParaRPr lang="zh-CN" sz="2800">
                  <a:latin typeface="微软雅黑" panose="020B0503020204020204" pitchFamily="34" charset="-122"/>
                  <a:cs typeface="微软雅黑" panose="020B0503020204020204" pitchFamily="34" charset="-122"/>
                </a:endParaRPr>
              </a:p>
            </p:txBody>
          </p:sp>
          <p:sp>
            <p:nvSpPr>
              <p:cNvPr id="8" name="object 10"/>
              <p:cNvSpPr/>
              <p:nvPr/>
            </p:nvSpPr>
            <p:spPr>
              <a:xfrm>
                <a:off x="11328" y="2817"/>
                <a:ext cx="977" cy="977"/>
              </a:xfrm>
              <a:custGeom>
                <a:avLst/>
                <a:gdLst/>
                <a:ahLst/>
                <a:cxnLst/>
                <a:rect l="l" t="t" r="r" b="b"/>
                <a:pathLst>
                  <a:path w="620395" h="620394">
                    <a:moveTo>
                      <a:pt x="310134" y="0"/>
                    </a:moveTo>
                    <a:lnTo>
                      <a:pt x="264295" y="3361"/>
                    </a:lnTo>
                    <a:lnTo>
                      <a:pt x="220548" y="13127"/>
                    </a:lnTo>
                    <a:lnTo>
                      <a:pt x="179371" y="28818"/>
                    </a:lnTo>
                    <a:lnTo>
                      <a:pt x="141244" y="49954"/>
                    </a:lnTo>
                    <a:lnTo>
                      <a:pt x="106646" y="76056"/>
                    </a:lnTo>
                    <a:lnTo>
                      <a:pt x="76056" y="106646"/>
                    </a:lnTo>
                    <a:lnTo>
                      <a:pt x="49954" y="141244"/>
                    </a:lnTo>
                    <a:lnTo>
                      <a:pt x="28818" y="179371"/>
                    </a:lnTo>
                    <a:lnTo>
                      <a:pt x="13127" y="220548"/>
                    </a:lnTo>
                    <a:lnTo>
                      <a:pt x="3361" y="264295"/>
                    </a:lnTo>
                    <a:lnTo>
                      <a:pt x="0" y="310134"/>
                    </a:lnTo>
                    <a:lnTo>
                      <a:pt x="3361" y="355972"/>
                    </a:lnTo>
                    <a:lnTo>
                      <a:pt x="13127" y="399719"/>
                    </a:lnTo>
                    <a:lnTo>
                      <a:pt x="28818" y="440896"/>
                    </a:lnTo>
                    <a:lnTo>
                      <a:pt x="49954" y="479023"/>
                    </a:lnTo>
                    <a:lnTo>
                      <a:pt x="76056" y="513621"/>
                    </a:lnTo>
                    <a:lnTo>
                      <a:pt x="106646" y="544211"/>
                    </a:lnTo>
                    <a:lnTo>
                      <a:pt x="141244" y="570313"/>
                    </a:lnTo>
                    <a:lnTo>
                      <a:pt x="179371" y="591449"/>
                    </a:lnTo>
                    <a:lnTo>
                      <a:pt x="220548" y="607140"/>
                    </a:lnTo>
                    <a:lnTo>
                      <a:pt x="264295" y="616906"/>
                    </a:lnTo>
                    <a:lnTo>
                      <a:pt x="310134" y="620268"/>
                    </a:lnTo>
                    <a:lnTo>
                      <a:pt x="355972" y="616906"/>
                    </a:lnTo>
                    <a:lnTo>
                      <a:pt x="399719" y="607140"/>
                    </a:lnTo>
                    <a:lnTo>
                      <a:pt x="440896" y="591449"/>
                    </a:lnTo>
                    <a:lnTo>
                      <a:pt x="479023" y="570313"/>
                    </a:lnTo>
                    <a:lnTo>
                      <a:pt x="513621" y="544211"/>
                    </a:lnTo>
                    <a:lnTo>
                      <a:pt x="544211" y="513621"/>
                    </a:lnTo>
                    <a:lnTo>
                      <a:pt x="570313" y="479023"/>
                    </a:lnTo>
                    <a:lnTo>
                      <a:pt x="591449" y="440896"/>
                    </a:lnTo>
                    <a:lnTo>
                      <a:pt x="607140" y="399719"/>
                    </a:lnTo>
                    <a:lnTo>
                      <a:pt x="616906" y="355972"/>
                    </a:lnTo>
                    <a:lnTo>
                      <a:pt x="620268" y="310134"/>
                    </a:lnTo>
                    <a:lnTo>
                      <a:pt x="616906" y="264295"/>
                    </a:lnTo>
                    <a:lnTo>
                      <a:pt x="607140" y="220548"/>
                    </a:lnTo>
                    <a:lnTo>
                      <a:pt x="591449" y="179371"/>
                    </a:lnTo>
                    <a:lnTo>
                      <a:pt x="570313" y="141244"/>
                    </a:lnTo>
                    <a:lnTo>
                      <a:pt x="544211" y="106646"/>
                    </a:lnTo>
                    <a:lnTo>
                      <a:pt x="513621" y="76056"/>
                    </a:lnTo>
                    <a:lnTo>
                      <a:pt x="479023" y="49954"/>
                    </a:lnTo>
                    <a:lnTo>
                      <a:pt x="440896" y="28818"/>
                    </a:lnTo>
                    <a:lnTo>
                      <a:pt x="399719" y="13127"/>
                    </a:lnTo>
                    <a:lnTo>
                      <a:pt x="355972" y="3361"/>
                    </a:lnTo>
                    <a:lnTo>
                      <a:pt x="310134" y="0"/>
                    </a:lnTo>
                    <a:close/>
                  </a:path>
                </a:pathLst>
              </a:custGeom>
              <a:solidFill>
                <a:srgbClr val="A03E0A"/>
              </a:solidFill>
            </p:spPr>
            <p:txBody>
              <a:bodyPr wrap="square" lIns="0" tIns="0" rIns="0" bIns="0" rtlCol="0"/>
              <a:lstStyle/>
              <a:p/>
            </p:txBody>
          </p:sp>
          <p:sp>
            <p:nvSpPr>
              <p:cNvPr id="9" name="object 11"/>
              <p:cNvSpPr txBox="1"/>
              <p:nvPr/>
            </p:nvSpPr>
            <p:spPr>
              <a:xfrm>
                <a:off x="11598" y="2879"/>
                <a:ext cx="436" cy="809"/>
              </a:xfrm>
              <a:prstGeom prst="rect">
                <a:avLst/>
              </a:prstGeom>
            </p:spPr>
            <p:txBody>
              <a:bodyPr vert="horz" wrap="square" lIns="0" tIns="13335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5"/>
                  </a:spcBef>
                </a:pPr>
                <a:r>
                  <a:rPr sz="3200" b="1" dirty="0">
                    <a:solidFill>
                      <a:srgbClr val="FFFFFF"/>
                    </a:solidFill>
                    <a:latin typeface="微软雅黑" panose="020B0503020204020204" pitchFamily="34" charset="-122"/>
                    <a:cs typeface="微软雅黑" panose="020B0503020204020204" pitchFamily="34" charset="-122"/>
                  </a:rPr>
                  <a:t>2</a:t>
                </a:r>
                <a:endParaRPr sz="3200">
                  <a:latin typeface="微软雅黑" panose="020B0503020204020204" pitchFamily="34" charset="-122"/>
                  <a:cs typeface="微软雅黑" panose="020B0503020204020204" pitchFamily="34" charset="-122"/>
                </a:endParaRPr>
              </a:p>
            </p:txBody>
          </p:sp>
          <p:sp>
            <p:nvSpPr>
              <p:cNvPr id="10" name="object 12"/>
              <p:cNvSpPr txBox="1"/>
              <p:nvPr/>
            </p:nvSpPr>
            <p:spPr>
              <a:xfrm>
                <a:off x="12546" y="4559"/>
                <a:ext cx="3396" cy="697"/>
              </a:xfrm>
              <a:prstGeom prst="rect">
                <a:avLst/>
              </a:prstGeom>
            </p:spPr>
            <p:txBody>
              <a:bodyPr vert="horz" wrap="square" lIns="0" tIns="12065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95"/>
                  </a:spcBef>
                </a:pPr>
                <a:r>
                  <a:rPr lang="zh-CN" sz="2800">
                    <a:latin typeface="微软雅黑" panose="020B0503020204020204" pitchFamily="34" charset="-122"/>
                    <a:cs typeface="微软雅黑" panose="020B0503020204020204" pitchFamily="34" charset="-122"/>
                    <a:sym typeface="+mn-ea"/>
                  </a:rPr>
                  <a:t>模型</a:t>
                </a:r>
                <a:r>
                  <a:rPr lang="zh-CN" sz="2800">
                    <a:latin typeface="微软雅黑" panose="020B0503020204020204" pitchFamily="34" charset="-122"/>
                    <a:cs typeface="微软雅黑" panose="020B0503020204020204" pitchFamily="34" charset="-122"/>
                    <a:sym typeface="+mn-ea"/>
                  </a:rPr>
                  <a:t>评估</a:t>
                </a:r>
                <a:endParaRPr lang="zh-CN" sz="2800">
                  <a:latin typeface="微软雅黑" panose="020B0503020204020204" pitchFamily="34" charset="-122"/>
                  <a:cs typeface="微软雅黑" panose="020B0503020204020204" pitchFamily="34" charset="-122"/>
                  <a:sym typeface="+mn-ea"/>
                </a:endParaRPr>
              </a:p>
            </p:txBody>
          </p:sp>
          <p:sp>
            <p:nvSpPr>
              <p:cNvPr id="11" name="object 13"/>
              <p:cNvSpPr/>
              <p:nvPr/>
            </p:nvSpPr>
            <p:spPr>
              <a:xfrm>
                <a:off x="11328" y="4449"/>
                <a:ext cx="977" cy="977"/>
              </a:xfrm>
              <a:custGeom>
                <a:avLst/>
                <a:gdLst/>
                <a:ahLst/>
                <a:cxnLst/>
                <a:rect l="l" t="t" r="r" b="b"/>
                <a:pathLst>
                  <a:path w="620395" h="620395">
                    <a:moveTo>
                      <a:pt x="310134" y="0"/>
                    </a:moveTo>
                    <a:lnTo>
                      <a:pt x="264295" y="3361"/>
                    </a:lnTo>
                    <a:lnTo>
                      <a:pt x="220548" y="13127"/>
                    </a:lnTo>
                    <a:lnTo>
                      <a:pt x="179371" y="28818"/>
                    </a:lnTo>
                    <a:lnTo>
                      <a:pt x="141244" y="49954"/>
                    </a:lnTo>
                    <a:lnTo>
                      <a:pt x="106646" y="76056"/>
                    </a:lnTo>
                    <a:lnTo>
                      <a:pt x="76056" y="106646"/>
                    </a:lnTo>
                    <a:lnTo>
                      <a:pt x="49954" y="141244"/>
                    </a:lnTo>
                    <a:lnTo>
                      <a:pt x="28818" y="179371"/>
                    </a:lnTo>
                    <a:lnTo>
                      <a:pt x="13127" y="220548"/>
                    </a:lnTo>
                    <a:lnTo>
                      <a:pt x="3361" y="264295"/>
                    </a:lnTo>
                    <a:lnTo>
                      <a:pt x="0" y="310134"/>
                    </a:lnTo>
                    <a:lnTo>
                      <a:pt x="3361" y="355972"/>
                    </a:lnTo>
                    <a:lnTo>
                      <a:pt x="13127" y="399719"/>
                    </a:lnTo>
                    <a:lnTo>
                      <a:pt x="28818" y="440896"/>
                    </a:lnTo>
                    <a:lnTo>
                      <a:pt x="49954" y="479023"/>
                    </a:lnTo>
                    <a:lnTo>
                      <a:pt x="76056" y="513621"/>
                    </a:lnTo>
                    <a:lnTo>
                      <a:pt x="106646" y="544211"/>
                    </a:lnTo>
                    <a:lnTo>
                      <a:pt x="141244" y="570313"/>
                    </a:lnTo>
                    <a:lnTo>
                      <a:pt x="179371" y="591449"/>
                    </a:lnTo>
                    <a:lnTo>
                      <a:pt x="220548" y="607140"/>
                    </a:lnTo>
                    <a:lnTo>
                      <a:pt x="264295" y="616906"/>
                    </a:lnTo>
                    <a:lnTo>
                      <a:pt x="310134" y="620268"/>
                    </a:lnTo>
                    <a:lnTo>
                      <a:pt x="355972" y="616906"/>
                    </a:lnTo>
                    <a:lnTo>
                      <a:pt x="399719" y="607140"/>
                    </a:lnTo>
                    <a:lnTo>
                      <a:pt x="440896" y="591449"/>
                    </a:lnTo>
                    <a:lnTo>
                      <a:pt x="479023" y="570313"/>
                    </a:lnTo>
                    <a:lnTo>
                      <a:pt x="513621" y="544211"/>
                    </a:lnTo>
                    <a:lnTo>
                      <a:pt x="544211" y="513621"/>
                    </a:lnTo>
                    <a:lnTo>
                      <a:pt x="570313" y="479023"/>
                    </a:lnTo>
                    <a:lnTo>
                      <a:pt x="591449" y="440896"/>
                    </a:lnTo>
                    <a:lnTo>
                      <a:pt x="607140" y="399719"/>
                    </a:lnTo>
                    <a:lnTo>
                      <a:pt x="616906" y="355972"/>
                    </a:lnTo>
                    <a:lnTo>
                      <a:pt x="620268" y="310134"/>
                    </a:lnTo>
                    <a:lnTo>
                      <a:pt x="616906" y="264295"/>
                    </a:lnTo>
                    <a:lnTo>
                      <a:pt x="607140" y="220548"/>
                    </a:lnTo>
                    <a:lnTo>
                      <a:pt x="591449" y="179371"/>
                    </a:lnTo>
                    <a:lnTo>
                      <a:pt x="570313" y="141244"/>
                    </a:lnTo>
                    <a:lnTo>
                      <a:pt x="544211" y="106646"/>
                    </a:lnTo>
                    <a:lnTo>
                      <a:pt x="513621" y="76056"/>
                    </a:lnTo>
                    <a:lnTo>
                      <a:pt x="479023" y="49954"/>
                    </a:lnTo>
                    <a:lnTo>
                      <a:pt x="440896" y="28818"/>
                    </a:lnTo>
                    <a:lnTo>
                      <a:pt x="399719" y="13127"/>
                    </a:lnTo>
                    <a:lnTo>
                      <a:pt x="355972" y="3361"/>
                    </a:lnTo>
                    <a:lnTo>
                      <a:pt x="310134" y="0"/>
                    </a:lnTo>
                    <a:close/>
                  </a:path>
                </a:pathLst>
              </a:custGeom>
              <a:solidFill>
                <a:srgbClr val="A03E0A"/>
              </a:solidFill>
            </p:spPr>
            <p:txBody>
              <a:bodyPr wrap="square" lIns="0" tIns="0" rIns="0" bIns="0" rtlCol="0"/>
              <a:lstStyle/>
              <a:p/>
            </p:txBody>
          </p:sp>
          <p:sp>
            <p:nvSpPr>
              <p:cNvPr id="12" name="object 14"/>
              <p:cNvSpPr txBox="1"/>
              <p:nvPr/>
            </p:nvSpPr>
            <p:spPr>
              <a:xfrm>
                <a:off x="11598" y="4511"/>
                <a:ext cx="436" cy="809"/>
              </a:xfrm>
              <a:prstGeom prst="rect">
                <a:avLst/>
              </a:prstGeom>
            </p:spPr>
            <p:txBody>
              <a:bodyPr vert="horz" wrap="square" lIns="0" tIns="13335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5"/>
                  </a:spcBef>
                </a:pPr>
                <a:r>
                  <a:rPr sz="3200" b="1" dirty="0">
                    <a:solidFill>
                      <a:srgbClr val="FFFFFF"/>
                    </a:solidFill>
                    <a:latin typeface="微软雅黑" panose="020B0503020204020204" pitchFamily="34" charset="-122"/>
                    <a:cs typeface="微软雅黑" panose="020B0503020204020204" pitchFamily="34" charset="-122"/>
                  </a:rPr>
                  <a:t>3</a:t>
                </a:r>
                <a:endParaRPr sz="3200">
                  <a:latin typeface="微软雅黑" panose="020B0503020204020204" pitchFamily="34" charset="-122"/>
                  <a:cs typeface="微软雅黑" panose="020B0503020204020204" pitchFamily="34" charset="-122"/>
                </a:endParaRPr>
              </a:p>
            </p:txBody>
          </p:sp>
          <p:sp>
            <p:nvSpPr>
              <p:cNvPr id="16" name="object 12"/>
              <p:cNvSpPr txBox="1"/>
              <p:nvPr/>
            </p:nvSpPr>
            <p:spPr>
              <a:xfrm>
                <a:off x="12546" y="6191"/>
                <a:ext cx="3396" cy="697"/>
              </a:xfrm>
              <a:prstGeom prst="rect">
                <a:avLst/>
              </a:prstGeom>
            </p:spPr>
            <p:txBody>
              <a:bodyPr vert="horz" wrap="square" lIns="0" tIns="12065" rIns="0" bIns="0" rtlCol="0">
                <a:spAutoFit/>
              </a:bodyPr>
              <a:p>
                <a:pPr marL="12700">
                  <a:lnSpc>
                    <a:spcPct val="100000"/>
                  </a:lnSpc>
                  <a:spcBef>
                    <a:spcPts val="95"/>
                  </a:spcBef>
                </a:pPr>
                <a:r>
                  <a:rPr lang="zh-CN" altLang="en-US" sz="2800">
                    <a:latin typeface="微软雅黑" panose="020B0503020204020204" pitchFamily="34" charset="-122"/>
                    <a:cs typeface="微软雅黑" panose="020B0503020204020204" pitchFamily="34" charset="-122"/>
                    <a:sym typeface="+mn-ea"/>
                  </a:rPr>
                  <a:t>可视化</a:t>
                </a:r>
                <a:r>
                  <a:rPr lang="zh-CN" altLang="en-US" sz="2800">
                    <a:latin typeface="微软雅黑" panose="020B0503020204020204" pitchFamily="34" charset="-122"/>
                    <a:cs typeface="微软雅黑" panose="020B0503020204020204" pitchFamily="34" charset="-122"/>
                    <a:sym typeface="+mn-ea"/>
                  </a:rPr>
                  <a:t>部署</a:t>
                </a:r>
                <a:endParaRPr lang="zh-CN" altLang="en-US" sz="2800">
                  <a:latin typeface="微软雅黑" panose="020B0503020204020204" pitchFamily="34" charset="-122"/>
                  <a:cs typeface="微软雅黑" panose="020B0503020204020204" pitchFamily="34" charset="-122"/>
                  <a:sym typeface="+mn-ea"/>
                </a:endParaRPr>
              </a:p>
            </p:txBody>
          </p:sp>
          <p:sp>
            <p:nvSpPr>
              <p:cNvPr id="15" name="object 12"/>
              <p:cNvSpPr txBox="1"/>
              <p:nvPr/>
            </p:nvSpPr>
            <p:spPr>
              <a:xfrm>
                <a:off x="12546" y="7743"/>
                <a:ext cx="3396" cy="697"/>
              </a:xfrm>
              <a:prstGeom prst="rect">
                <a:avLst/>
              </a:prstGeom>
            </p:spPr>
            <p:txBody>
              <a:bodyPr vert="horz" wrap="square" lIns="0" tIns="12065" rIns="0" bIns="0" rtlCol="0">
                <a:spAutoFit/>
              </a:bodyPr>
              <a:p>
                <a:pPr marL="12700">
                  <a:lnSpc>
                    <a:spcPct val="100000"/>
                  </a:lnSpc>
                  <a:spcBef>
                    <a:spcPts val="95"/>
                  </a:spcBef>
                </a:pPr>
                <a:r>
                  <a:rPr lang="en-US" altLang="zh-CN" sz="2800">
                    <a:latin typeface="微软雅黑" panose="020B0503020204020204" pitchFamily="34" charset="-122"/>
                    <a:cs typeface="微软雅黑" panose="020B0503020204020204" pitchFamily="34" charset="-122"/>
                    <a:sym typeface="+mn-ea"/>
                  </a:rPr>
                  <a:t>NEXT</a:t>
                </a:r>
                <a:endParaRPr lang="en-US" altLang="zh-CN" sz="2800">
                  <a:latin typeface="微软雅黑" panose="020B0503020204020204" pitchFamily="34" charset="-122"/>
                  <a:cs typeface="微软雅黑" panose="020B0503020204020204" pitchFamily="34" charset="-122"/>
                  <a:sym typeface="+mn-ea"/>
                </a:endParaRPr>
              </a:p>
            </p:txBody>
          </p:sp>
        </p:grpSp>
        <p:sp>
          <p:nvSpPr>
            <p:cNvPr id="19" name="object 13"/>
            <p:cNvSpPr/>
            <p:nvPr/>
          </p:nvSpPr>
          <p:spPr>
            <a:xfrm>
              <a:off x="11234" y="8133"/>
              <a:ext cx="977" cy="977"/>
            </a:xfrm>
            <a:custGeom>
              <a:avLst/>
              <a:gdLst/>
              <a:ahLst/>
              <a:cxnLst/>
              <a:rect l="l" t="t" r="r" b="b"/>
              <a:pathLst>
                <a:path w="620395" h="620395">
                  <a:moveTo>
                    <a:pt x="310134" y="0"/>
                  </a:moveTo>
                  <a:lnTo>
                    <a:pt x="264295" y="3361"/>
                  </a:lnTo>
                  <a:lnTo>
                    <a:pt x="220548" y="13127"/>
                  </a:lnTo>
                  <a:lnTo>
                    <a:pt x="179371" y="28818"/>
                  </a:lnTo>
                  <a:lnTo>
                    <a:pt x="141244" y="49954"/>
                  </a:lnTo>
                  <a:lnTo>
                    <a:pt x="106646" y="76056"/>
                  </a:lnTo>
                  <a:lnTo>
                    <a:pt x="76056" y="106646"/>
                  </a:lnTo>
                  <a:lnTo>
                    <a:pt x="49954" y="141244"/>
                  </a:lnTo>
                  <a:lnTo>
                    <a:pt x="28818" y="179371"/>
                  </a:lnTo>
                  <a:lnTo>
                    <a:pt x="13127" y="220548"/>
                  </a:lnTo>
                  <a:lnTo>
                    <a:pt x="3361" y="264295"/>
                  </a:lnTo>
                  <a:lnTo>
                    <a:pt x="0" y="310134"/>
                  </a:lnTo>
                  <a:lnTo>
                    <a:pt x="3361" y="355972"/>
                  </a:lnTo>
                  <a:lnTo>
                    <a:pt x="13127" y="399719"/>
                  </a:lnTo>
                  <a:lnTo>
                    <a:pt x="28818" y="440896"/>
                  </a:lnTo>
                  <a:lnTo>
                    <a:pt x="49954" y="479023"/>
                  </a:lnTo>
                  <a:lnTo>
                    <a:pt x="76056" y="513621"/>
                  </a:lnTo>
                  <a:lnTo>
                    <a:pt x="106646" y="544211"/>
                  </a:lnTo>
                  <a:lnTo>
                    <a:pt x="141244" y="570313"/>
                  </a:lnTo>
                  <a:lnTo>
                    <a:pt x="179371" y="591449"/>
                  </a:lnTo>
                  <a:lnTo>
                    <a:pt x="220548" y="607140"/>
                  </a:lnTo>
                  <a:lnTo>
                    <a:pt x="264295" y="616906"/>
                  </a:lnTo>
                  <a:lnTo>
                    <a:pt x="310134" y="620268"/>
                  </a:lnTo>
                  <a:lnTo>
                    <a:pt x="355972" y="616906"/>
                  </a:lnTo>
                  <a:lnTo>
                    <a:pt x="399719" y="607140"/>
                  </a:lnTo>
                  <a:lnTo>
                    <a:pt x="440896" y="591449"/>
                  </a:lnTo>
                  <a:lnTo>
                    <a:pt x="479023" y="570313"/>
                  </a:lnTo>
                  <a:lnTo>
                    <a:pt x="513621" y="544211"/>
                  </a:lnTo>
                  <a:lnTo>
                    <a:pt x="544211" y="513621"/>
                  </a:lnTo>
                  <a:lnTo>
                    <a:pt x="570313" y="479023"/>
                  </a:lnTo>
                  <a:lnTo>
                    <a:pt x="591449" y="440896"/>
                  </a:lnTo>
                  <a:lnTo>
                    <a:pt x="607140" y="399719"/>
                  </a:lnTo>
                  <a:lnTo>
                    <a:pt x="616906" y="355972"/>
                  </a:lnTo>
                  <a:lnTo>
                    <a:pt x="620268" y="310134"/>
                  </a:lnTo>
                  <a:lnTo>
                    <a:pt x="616906" y="264295"/>
                  </a:lnTo>
                  <a:lnTo>
                    <a:pt x="607140" y="220548"/>
                  </a:lnTo>
                  <a:lnTo>
                    <a:pt x="591449" y="179371"/>
                  </a:lnTo>
                  <a:lnTo>
                    <a:pt x="570313" y="141244"/>
                  </a:lnTo>
                  <a:lnTo>
                    <a:pt x="544211" y="106646"/>
                  </a:lnTo>
                  <a:lnTo>
                    <a:pt x="513621" y="76056"/>
                  </a:lnTo>
                  <a:lnTo>
                    <a:pt x="479023" y="49954"/>
                  </a:lnTo>
                  <a:lnTo>
                    <a:pt x="440896" y="28818"/>
                  </a:lnTo>
                  <a:lnTo>
                    <a:pt x="399719" y="13127"/>
                  </a:lnTo>
                  <a:lnTo>
                    <a:pt x="355972" y="3361"/>
                  </a:lnTo>
                  <a:lnTo>
                    <a:pt x="310134" y="0"/>
                  </a:lnTo>
                  <a:close/>
                </a:path>
              </a:pathLst>
            </a:custGeom>
            <a:solidFill>
              <a:srgbClr val="A03E0A"/>
            </a:solidFill>
          </p:spPr>
          <p:txBody>
            <a:bodyPr wrap="square" lIns="0" tIns="0" rIns="0" bIns="0" rtlCol="0"/>
            <a:p/>
          </p:txBody>
        </p:sp>
        <p:sp>
          <p:nvSpPr>
            <p:cNvPr id="20" name="object 14"/>
            <p:cNvSpPr txBox="1"/>
            <p:nvPr/>
          </p:nvSpPr>
          <p:spPr>
            <a:xfrm>
              <a:off x="11504" y="8195"/>
              <a:ext cx="436" cy="796"/>
            </a:xfrm>
            <a:prstGeom prst="rect">
              <a:avLst/>
            </a:prstGeom>
            <a:effectLst>
              <a:softEdge rad="12700"/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vert="horz" wrap="square" lIns="0" tIns="13335" rIns="0" bIns="0" rtlCol="0">
              <a:spAutoFit/>
            </a:bodyPr>
            <a:p>
              <a:pPr marL="12700">
                <a:lnSpc>
                  <a:spcPct val="100000"/>
                </a:lnSpc>
                <a:spcBef>
                  <a:spcPts val="105"/>
                </a:spcBef>
              </a:pPr>
              <a:r>
                <a:rPr lang="en-US" sz="3200">
                  <a:latin typeface="微软雅黑" panose="020B0503020204020204" pitchFamily="34" charset="-122"/>
                  <a:cs typeface="微软雅黑" panose="020B0503020204020204" pitchFamily="34" charset="-122"/>
                </a:rPr>
                <a:t>4</a:t>
              </a:r>
              <a:endParaRPr lang="en-US" sz="3200">
                <a:latin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11234" y="9664"/>
              <a:ext cx="977" cy="977"/>
            </a:xfrm>
            <a:custGeom>
              <a:avLst/>
              <a:gdLst/>
              <a:ahLst/>
              <a:cxnLst/>
              <a:rect l="l" t="t" r="r" b="b"/>
              <a:pathLst>
                <a:path w="620395" h="620395">
                  <a:moveTo>
                    <a:pt x="310134" y="0"/>
                  </a:moveTo>
                  <a:lnTo>
                    <a:pt x="264295" y="3361"/>
                  </a:lnTo>
                  <a:lnTo>
                    <a:pt x="220548" y="13127"/>
                  </a:lnTo>
                  <a:lnTo>
                    <a:pt x="179371" y="28818"/>
                  </a:lnTo>
                  <a:lnTo>
                    <a:pt x="141244" y="49954"/>
                  </a:lnTo>
                  <a:lnTo>
                    <a:pt x="106646" y="76056"/>
                  </a:lnTo>
                  <a:lnTo>
                    <a:pt x="76056" y="106646"/>
                  </a:lnTo>
                  <a:lnTo>
                    <a:pt x="49954" y="141244"/>
                  </a:lnTo>
                  <a:lnTo>
                    <a:pt x="28818" y="179371"/>
                  </a:lnTo>
                  <a:lnTo>
                    <a:pt x="13127" y="220548"/>
                  </a:lnTo>
                  <a:lnTo>
                    <a:pt x="3361" y="264295"/>
                  </a:lnTo>
                  <a:lnTo>
                    <a:pt x="0" y="310134"/>
                  </a:lnTo>
                  <a:lnTo>
                    <a:pt x="3361" y="355972"/>
                  </a:lnTo>
                  <a:lnTo>
                    <a:pt x="13127" y="399719"/>
                  </a:lnTo>
                  <a:lnTo>
                    <a:pt x="28818" y="440896"/>
                  </a:lnTo>
                  <a:lnTo>
                    <a:pt x="49954" y="479023"/>
                  </a:lnTo>
                  <a:lnTo>
                    <a:pt x="76056" y="513621"/>
                  </a:lnTo>
                  <a:lnTo>
                    <a:pt x="106646" y="544211"/>
                  </a:lnTo>
                  <a:lnTo>
                    <a:pt x="141244" y="570313"/>
                  </a:lnTo>
                  <a:lnTo>
                    <a:pt x="179371" y="591449"/>
                  </a:lnTo>
                  <a:lnTo>
                    <a:pt x="220548" y="607140"/>
                  </a:lnTo>
                  <a:lnTo>
                    <a:pt x="264295" y="616906"/>
                  </a:lnTo>
                  <a:lnTo>
                    <a:pt x="310134" y="620268"/>
                  </a:lnTo>
                  <a:lnTo>
                    <a:pt x="355972" y="616906"/>
                  </a:lnTo>
                  <a:lnTo>
                    <a:pt x="399719" y="607140"/>
                  </a:lnTo>
                  <a:lnTo>
                    <a:pt x="440896" y="591449"/>
                  </a:lnTo>
                  <a:lnTo>
                    <a:pt x="479023" y="570313"/>
                  </a:lnTo>
                  <a:lnTo>
                    <a:pt x="513621" y="544211"/>
                  </a:lnTo>
                  <a:lnTo>
                    <a:pt x="544211" y="513621"/>
                  </a:lnTo>
                  <a:lnTo>
                    <a:pt x="570313" y="479023"/>
                  </a:lnTo>
                  <a:lnTo>
                    <a:pt x="591449" y="440896"/>
                  </a:lnTo>
                  <a:lnTo>
                    <a:pt x="607140" y="399719"/>
                  </a:lnTo>
                  <a:lnTo>
                    <a:pt x="616906" y="355972"/>
                  </a:lnTo>
                  <a:lnTo>
                    <a:pt x="620268" y="310134"/>
                  </a:lnTo>
                  <a:lnTo>
                    <a:pt x="616906" y="264295"/>
                  </a:lnTo>
                  <a:lnTo>
                    <a:pt x="607140" y="220548"/>
                  </a:lnTo>
                  <a:lnTo>
                    <a:pt x="591449" y="179371"/>
                  </a:lnTo>
                  <a:lnTo>
                    <a:pt x="570313" y="141244"/>
                  </a:lnTo>
                  <a:lnTo>
                    <a:pt x="544211" y="106646"/>
                  </a:lnTo>
                  <a:lnTo>
                    <a:pt x="513621" y="76056"/>
                  </a:lnTo>
                  <a:lnTo>
                    <a:pt x="479023" y="49954"/>
                  </a:lnTo>
                  <a:lnTo>
                    <a:pt x="440896" y="28818"/>
                  </a:lnTo>
                  <a:lnTo>
                    <a:pt x="399719" y="13127"/>
                  </a:lnTo>
                  <a:lnTo>
                    <a:pt x="355972" y="3361"/>
                  </a:lnTo>
                  <a:lnTo>
                    <a:pt x="310134" y="0"/>
                  </a:lnTo>
                  <a:close/>
                </a:path>
              </a:pathLst>
            </a:custGeom>
            <a:solidFill>
              <a:srgbClr val="A03E0A"/>
            </a:solidFill>
          </p:spPr>
          <p:txBody>
            <a:bodyPr wrap="square" lIns="0" tIns="0" rIns="0" bIns="0" rtlCol="0"/>
            <a:p/>
          </p:txBody>
        </p:sp>
        <p:sp>
          <p:nvSpPr>
            <p:cNvPr id="14" name="object 14"/>
            <p:cNvSpPr txBox="1"/>
            <p:nvPr/>
          </p:nvSpPr>
          <p:spPr>
            <a:xfrm>
              <a:off x="11504" y="9726"/>
              <a:ext cx="436" cy="796"/>
            </a:xfrm>
            <a:prstGeom prst="rect">
              <a:avLst/>
            </a:prstGeom>
            <a:effectLst>
              <a:softEdge rad="12700"/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vert="horz" wrap="square" lIns="0" tIns="13335" rIns="0" bIns="0" rtlCol="0">
              <a:spAutoFit/>
            </a:bodyPr>
            <a:p>
              <a:pPr marL="12700">
                <a:lnSpc>
                  <a:spcPct val="100000"/>
                </a:lnSpc>
                <a:spcBef>
                  <a:spcPts val="105"/>
                </a:spcBef>
              </a:pPr>
              <a:r>
                <a:rPr lang="en-US" sz="3200">
                  <a:latin typeface="微软雅黑" panose="020B0503020204020204" pitchFamily="34" charset="-122"/>
                  <a:cs typeface="微软雅黑" panose="020B0503020204020204" pitchFamily="34" charset="-122"/>
                </a:rPr>
                <a:t>5</a:t>
              </a:r>
              <a:endParaRPr lang="en-US" sz="3200">
                <a:latin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ransition spd="med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458412" y="2105561"/>
            <a:ext cx="2646878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6600" b="1" spc="300" dirty="0">
                <a:gradFill>
                  <a:gsLst>
                    <a:gs pos="0">
                      <a:srgbClr val="006C39"/>
                    </a:gs>
                    <a:gs pos="90000">
                      <a:srgbClr val="006C39">
                        <a:alpha val="0"/>
                      </a:srgbClr>
                    </a:gs>
                  </a:gsLst>
                  <a:lin ang="5400000" scaled="1"/>
                </a:gradFill>
                <a:latin typeface="Century Gothic" panose="020B0502020202020204" pitchFamily="34" charset="0"/>
              </a:rPr>
              <a:t>01</a:t>
            </a:r>
            <a:endParaRPr lang="zh-CN" altLang="en-US" sz="16600" b="1" spc="300" dirty="0">
              <a:gradFill>
                <a:gsLst>
                  <a:gs pos="0">
                    <a:srgbClr val="006C39"/>
                  </a:gs>
                  <a:gs pos="90000">
                    <a:srgbClr val="006C39">
                      <a:alpha val="0"/>
                    </a:srgbClr>
                  </a:gs>
                </a:gsLst>
                <a:lin ang="5400000" scaled="1"/>
              </a:gradFill>
              <a:latin typeface="Century Gothic" panose="020B0502020202020204" pitchFamily="34" charset="0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4728480" y="2143125"/>
            <a:ext cx="0" cy="257175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组合 20"/>
          <p:cNvGrpSpPr/>
          <p:nvPr/>
        </p:nvGrpSpPr>
        <p:grpSpPr>
          <a:xfrm>
            <a:off x="10467218" y="5850000"/>
            <a:ext cx="1052654" cy="108000"/>
            <a:chOff x="10467218" y="6126091"/>
            <a:chExt cx="1052654" cy="108000"/>
          </a:xfrm>
        </p:grpSpPr>
        <p:sp>
          <p:nvSpPr>
            <p:cNvPr id="22" name="椭圆 21"/>
            <p:cNvSpPr/>
            <p:nvPr/>
          </p:nvSpPr>
          <p:spPr>
            <a:xfrm>
              <a:off x="10467218" y="6126091"/>
              <a:ext cx="108000" cy="10800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3" name="椭圆 22"/>
            <p:cNvSpPr/>
            <p:nvPr/>
          </p:nvSpPr>
          <p:spPr>
            <a:xfrm>
              <a:off x="10703381" y="6126091"/>
              <a:ext cx="108000" cy="108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4" name="椭圆 23"/>
            <p:cNvSpPr/>
            <p:nvPr/>
          </p:nvSpPr>
          <p:spPr>
            <a:xfrm>
              <a:off x="10939545" y="6126091"/>
              <a:ext cx="108000" cy="108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5" name="椭圆 24"/>
            <p:cNvSpPr/>
            <p:nvPr/>
          </p:nvSpPr>
          <p:spPr>
            <a:xfrm>
              <a:off x="11175708" y="6126091"/>
              <a:ext cx="108000" cy="108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椭圆 25"/>
            <p:cNvSpPr/>
            <p:nvPr/>
          </p:nvSpPr>
          <p:spPr>
            <a:xfrm>
              <a:off x="11411872" y="6126091"/>
              <a:ext cx="108000" cy="108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7" name="object 17"/>
          <p:cNvSpPr txBox="1">
            <a:spLocks noGrp="1"/>
          </p:cNvSpPr>
          <p:nvPr>
            <p:ph type="ctrTitle"/>
          </p:nvPr>
        </p:nvSpPr>
        <p:spPr>
          <a:xfrm>
            <a:off x="3137535" y="2336800"/>
            <a:ext cx="7019290" cy="6889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532380">
              <a:lnSpc>
                <a:spcPct val="100000"/>
              </a:lnSpc>
              <a:spcBef>
                <a:spcPts val="95"/>
              </a:spcBef>
            </a:pPr>
            <a:r>
              <a:rPr lang="zh-CN" spc="-5" dirty="0"/>
              <a:t>数据</a:t>
            </a:r>
            <a:r>
              <a:rPr lang="zh-CN" spc="-5" dirty="0"/>
              <a:t>分析</a:t>
            </a:r>
            <a:endParaRPr lang="zh-CN" spc="-5" dirty="0"/>
          </a:p>
        </p:txBody>
      </p:sp>
      <p:sp>
        <p:nvSpPr>
          <p:cNvPr id="4" name="object 18"/>
          <p:cNvSpPr txBox="1"/>
          <p:nvPr/>
        </p:nvSpPr>
        <p:spPr>
          <a:xfrm>
            <a:off x="5629275" y="3801745"/>
            <a:ext cx="5310505" cy="4425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zh-CN" altLang="en-US" sz="2800" spc="100" dirty="0">
                <a:solidFill>
                  <a:prstClr val="white">
                    <a:lumMod val="75000"/>
                  </a:prstClr>
                </a:solidFill>
                <a:latin typeface="Century Gothic" panose="020B0502020202020204" pitchFamily="34" charset="0"/>
                <a:sym typeface="+mn-ea"/>
              </a:rPr>
              <a:t>数据分析</a:t>
            </a:r>
            <a:endParaRPr lang="zh-CN" altLang="en-US" sz="2800" spc="100" dirty="0">
              <a:solidFill>
                <a:prstClr val="white">
                  <a:lumMod val="75000"/>
                </a:prstClr>
              </a:solidFill>
              <a:latin typeface="Century Gothic" panose="020B0502020202020204" pitchFamily="34" charset="0"/>
              <a:sym typeface="+mn-ea"/>
            </a:endParaRPr>
          </a:p>
        </p:txBody>
      </p:sp>
      <p:sp>
        <p:nvSpPr>
          <p:cNvPr id="81" name="object 81"/>
          <p:cNvSpPr/>
          <p:nvPr/>
        </p:nvSpPr>
        <p:spPr>
          <a:xfrm>
            <a:off x="5669279" y="3432047"/>
            <a:ext cx="721360" cy="102235"/>
          </a:xfrm>
          <a:custGeom>
            <a:avLst/>
            <a:gdLst/>
            <a:ahLst/>
            <a:cxnLst/>
            <a:rect l="l" t="t" r="r" b="b"/>
            <a:pathLst>
              <a:path w="721360" h="102235">
                <a:moveTo>
                  <a:pt x="0" y="0"/>
                </a:moveTo>
                <a:lnTo>
                  <a:pt x="720851" y="0"/>
                </a:lnTo>
                <a:lnTo>
                  <a:pt x="720851" y="102108"/>
                </a:lnTo>
                <a:lnTo>
                  <a:pt x="0" y="102108"/>
                </a:lnTo>
                <a:lnTo>
                  <a:pt x="0" y="0"/>
                </a:lnTo>
                <a:close/>
              </a:path>
            </a:pathLst>
          </a:custGeom>
          <a:solidFill>
            <a:srgbClr val="A03E0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椭圆 12"/>
          <p:cNvSpPr/>
          <p:nvPr/>
        </p:nvSpPr>
        <p:spPr>
          <a:xfrm>
            <a:off x="11648036" y="5846876"/>
            <a:ext cx="108000" cy="114247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>
          <a:xfrm>
            <a:off x="1368806" y="345305"/>
            <a:ext cx="8643848" cy="478155"/>
          </a:xfrm>
        </p:spPr>
        <p:txBody>
          <a:bodyPr/>
          <a:lstStyle/>
          <a:p>
            <a:r>
              <a:rPr lang="zh-CN" altLang="en-US" dirty="0"/>
              <a:t>数据预处理</a:t>
            </a:r>
            <a:endParaRPr lang="zh-CN" altLang="en-US" dirty="0"/>
          </a:p>
        </p:txBody>
      </p:sp>
      <p:sp>
        <p:nvSpPr>
          <p:cNvPr id="22" name="文本框 21"/>
          <p:cNvSpPr txBox="1">
            <a:spLocks noChangeArrowheads="1"/>
          </p:cNvSpPr>
          <p:nvPr/>
        </p:nvSpPr>
        <p:spPr bwMode="auto">
          <a:xfrm>
            <a:off x="357352" y="235111"/>
            <a:ext cx="969798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marL="228600" marR="0" lvl="0" indent="-22860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rPr>
              <a:t>01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57505" y="1962150"/>
            <a:ext cx="5974080" cy="213296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904875" y="122237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数据</a:t>
            </a:r>
            <a:r>
              <a:rPr lang="zh-CN" altLang="en-US"/>
              <a:t>示例</a:t>
            </a:r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331585" y="1962150"/>
            <a:ext cx="5546090" cy="241998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6483985" y="122237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数据</a:t>
            </a:r>
            <a:r>
              <a:rPr lang="zh-CN" altLang="en-US"/>
              <a:t>简要分析</a:t>
            </a:r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5562600" y="4681855"/>
            <a:ext cx="609600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New York Stock Exchange</a:t>
            </a:r>
            <a:endParaRPr lang="zh-CN" altLang="en-US"/>
          </a:p>
          <a:p>
            <a:r>
              <a:rPr lang="zh-CN" altLang="en-US"/>
              <a:t>https://www.kaggle.com/datasets/dgawlik/nyse/code?datasetId=854&amp;sortBy=voteCount</a:t>
            </a:r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904875" y="4806950"/>
            <a:ext cx="40640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数据包含时间、股票名称、开盘收盘价、当天最低、当天最高、</a:t>
            </a:r>
            <a:r>
              <a:rPr lang="zh-CN" altLang="en-US"/>
              <a:t>成交量</a:t>
            </a:r>
            <a:endParaRPr lang="zh-CN" altLang="en-US"/>
          </a:p>
        </p:txBody>
      </p:sp>
    </p:spTree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>
          <a:xfrm>
            <a:off x="1368806" y="345305"/>
            <a:ext cx="8643848" cy="478155"/>
          </a:xfrm>
        </p:spPr>
        <p:txBody>
          <a:bodyPr/>
          <a:lstStyle/>
          <a:p>
            <a:r>
              <a:rPr lang="zh-CN" altLang="en-US" dirty="0"/>
              <a:t>数据预处理</a:t>
            </a:r>
            <a:endParaRPr lang="zh-CN" altLang="en-US" dirty="0"/>
          </a:p>
        </p:txBody>
      </p:sp>
      <p:sp>
        <p:nvSpPr>
          <p:cNvPr id="22" name="文本框 21"/>
          <p:cNvSpPr txBox="1">
            <a:spLocks noChangeArrowheads="1"/>
          </p:cNvSpPr>
          <p:nvPr/>
        </p:nvSpPr>
        <p:spPr bwMode="auto">
          <a:xfrm>
            <a:off x="357352" y="235111"/>
            <a:ext cx="969798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marL="228600" marR="0" lvl="0" indent="-22860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rPr>
              <a:t>01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981075" y="130810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数据实体（代表每一个股票的</a:t>
            </a:r>
            <a:r>
              <a:rPr lang="zh-CN" altLang="en-US"/>
              <a:t>实体）</a:t>
            </a:r>
            <a:endParaRPr lang="zh-CN" altLang="en-US"/>
          </a:p>
        </p:txBody>
      </p:sp>
      <p:pic>
        <p:nvPicPr>
          <p:cNvPr id="8" name="图片 7" descr="05a559ad83dd60add550dc71fb397f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760345" y="1932305"/>
            <a:ext cx="8575675" cy="387413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57505" y="2178050"/>
            <a:ext cx="4064000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总共有</a:t>
            </a:r>
            <a:r>
              <a:rPr lang="en-US" altLang="zh-CN"/>
              <a:t>501</a:t>
            </a:r>
            <a:r>
              <a:rPr lang="zh-CN" altLang="en-US"/>
              <a:t>支股票。</a:t>
            </a:r>
            <a:endParaRPr lang="zh-CN" altLang="en-US"/>
          </a:p>
          <a:p>
            <a:r>
              <a:rPr lang="zh-CN" altLang="en-US"/>
              <a:t>我们对这些股票数据</a:t>
            </a:r>
            <a:endParaRPr lang="zh-CN" altLang="en-US"/>
          </a:p>
          <a:p>
            <a:r>
              <a:rPr lang="zh-CN" altLang="en-US"/>
              <a:t>进行数据清洗。</a:t>
            </a:r>
            <a:endParaRPr lang="zh-CN" altLang="en-US"/>
          </a:p>
          <a:p>
            <a:r>
              <a:rPr lang="zh-CN" altLang="en-US"/>
              <a:t>删除了离群点股票数据、</a:t>
            </a:r>
            <a:endParaRPr lang="zh-CN" altLang="en-US"/>
          </a:p>
          <a:p>
            <a:r>
              <a:rPr lang="zh-CN" altLang="en-US"/>
              <a:t>并对缺失数据进行</a:t>
            </a:r>
            <a:r>
              <a:rPr lang="zh-CN" altLang="en-US"/>
              <a:t>填充。</a:t>
            </a:r>
            <a:endParaRPr lang="zh-CN" altLang="en-US"/>
          </a:p>
          <a:p>
            <a:r>
              <a:rPr lang="zh-CN" altLang="en-US"/>
              <a:t>最终得到了</a:t>
            </a:r>
            <a:r>
              <a:rPr lang="en-US" altLang="zh-CN"/>
              <a:t>496</a:t>
            </a:r>
            <a:endParaRPr lang="en-US" altLang="zh-CN"/>
          </a:p>
          <a:p>
            <a:r>
              <a:rPr lang="zh-CN" altLang="en-US"/>
              <a:t>支股票的</a:t>
            </a:r>
            <a:r>
              <a:rPr lang="zh-CN" altLang="en-US"/>
              <a:t>数据。</a:t>
            </a:r>
            <a:endParaRPr lang="zh-CN" altLang="en-US"/>
          </a:p>
        </p:txBody>
      </p:sp>
    </p:spTree>
  </p:cSld>
  <p:clrMapOvr>
    <a:masterClrMapping/>
  </p:clrMapOvr>
  <p:transition spd="med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>
          <a:xfrm>
            <a:off x="1368806" y="345305"/>
            <a:ext cx="8643848" cy="478155"/>
          </a:xfrm>
        </p:spPr>
        <p:txBody>
          <a:bodyPr/>
          <a:lstStyle/>
          <a:p>
            <a:r>
              <a:rPr lang="zh-CN" altLang="en-US" dirty="0"/>
              <a:t>数据</a:t>
            </a:r>
            <a:r>
              <a:rPr lang="zh-CN" altLang="en-US" dirty="0"/>
              <a:t>分析</a:t>
            </a:r>
            <a:endParaRPr lang="zh-CN" altLang="en-US" dirty="0"/>
          </a:p>
        </p:txBody>
      </p:sp>
      <p:sp>
        <p:nvSpPr>
          <p:cNvPr id="22" name="文本框 21"/>
          <p:cNvSpPr txBox="1">
            <a:spLocks noChangeArrowheads="1"/>
          </p:cNvSpPr>
          <p:nvPr/>
        </p:nvSpPr>
        <p:spPr bwMode="auto">
          <a:xfrm>
            <a:off x="357352" y="235111"/>
            <a:ext cx="969798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marL="228600" marR="0" lvl="0" indent="-22860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rPr>
              <a:t>01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7" name="图片 6" descr="3112e927273a1b14653c07c6316f04e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468110" y="2748915"/>
            <a:ext cx="4506595" cy="3219450"/>
          </a:xfrm>
          <a:prstGeom prst="rect">
            <a:avLst/>
          </a:prstGeom>
        </p:spPr>
      </p:pic>
      <p:sp>
        <p:nvSpPr>
          <p:cNvPr id="8" name="文本框 7"/>
          <p:cNvSpPr txBox="1"/>
          <p:nvPr>
            <p:custDataLst>
              <p:tags r:id="rId3"/>
            </p:custDataLst>
          </p:nvPr>
        </p:nvSpPr>
        <p:spPr>
          <a:xfrm>
            <a:off x="6784975" y="1550035"/>
            <a:ext cx="406400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数据集</a:t>
            </a:r>
            <a:r>
              <a:rPr lang="zh-CN" altLang="en-US"/>
              <a:t>切分。</a:t>
            </a:r>
            <a:endParaRPr lang="zh-CN" altLang="en-US"/>
          </a:p>
          <a:p>
            <a:r>
              <a:rPr lang="zh-CN" altLang="en-US"/>
              <a:t>根据每一个实体单位的股票历史数据进行切分。比例为</a:t>
            </a:r>
            <a:r>
              <a:rPr lang="en-US" altLang="zh-CN"/>
              <a:t>9</a:t>
            </a:r>
            <a:r>
              <a:rPr lang="zh-CN" altLang="en-US"/>
              <a:t>：</a:t>
            </a:r>
            <a:r>
              <a:rPr lang="en-US" altLang="zh-CN"/>
              <a:t>1</a:t>
            </a:r>
            <a:r>
              <a:rPr lang="zh-CN" altLang="en-US"/>
              <a:t>（训练集、</a:t>
            </a:r>
            <a:r>
              <a:rPr lang="zh-CN" altLang="en-US"/>
              <a:t>测试集）</a:t>
            </a:r>
            <a:endParaRPr lang="zh-CN" altLang="en-US"/>
          </a:p>
        </p:txBody>
      </p:sp>
      <p:pic>
        <p:nvPicPr>
          <p:cNvPr id="11" name="图片 10" descr="87f583f98df208cfad50012db38b2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7825" y="2681605"/>
            <a:ext cx="4695825" cy="335407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1964055" y="189230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原始股票历史数据（</a:t>
            </a:r>
            <a:r>
              <a:rPr lang="zh-CN" altLang="en-US"/>
              <a:t>开盘价）。</a:t>
            </a:r>
            <a:endParaRPr lang="zh-CN" altLang="en-US"/>
          </a:p>
        </p:txBody>
      </p:sp>
    </p:spTree>
  </p:cSld>
  <p:clrMapOvr>
    <a:masterClrMapping/>
  </p:clrMapOvr>
  <p:transition spd="med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>
          <a:xfrm>
            <a:off x="1368806" y="345305"/>
            <a:ext cx="8643848" cy="478155"/>
          </a:xfrm>
        </p:spPr>
        <p:txBody>
          <a:bodyPr/>
          <a:lstStyle/>
          <a:p>
            <a:r>
              <a:rPr lang="zh-CN" altLang="en-US" dirty="0"/>
              <a:t>数据</a:t>
            </a:r>
            <a:r>
              <a:rPr lang="zh-CN" altLang="en-US" dirty="0"/>
              <a:t>分析</a:t>
            </a:r>
            <a:endParaRPr lang="zh-CN" altLang="en-US" dirty="0"/>
          </a:p>
        </p:txBody>
      </p:sp>
      <p:sp>
        <p:nvSpPr>
          <p:cNvPr id="22" name="文本框 21"/>
          <p:cNvSpPr txBox="1">
            <a:spLocks noChangeArrowheads="1"/>
          </p:cNvSpPr>
          <p:nvPr/>
        </p:nvSpPr>
        <p:spPr bwMode="auto">
          <a:xfrm>
            <a:off x="357352" y="235111"/>
            <a:ext cx="969798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marL="228600" marR="0" lvl="0" indent="-22860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rPr>
              <a:t>01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369060" y="168275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差分处理及平稳性</a:t>
            </a:r>
            <a:r>
              <a:rPr lang="zh-CN" altLang="en-US"/>
              <a:t>检验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995680" y="2910205"/>
            <a:ext cx="4983480" cy="236093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595745" y="2907030"/>
            <a:ext cx="4969510" cy="236410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595745" y="1682750"/>
            <a:ext cx="40640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将非平稳的时间序列使用差分的方式处理成平稳的时间</a:t>
            </a:r>
            <a:r>
              <a:rPr lang="zh-CN" altLang="en-US"/>
              <a:t>序列。</a:t>
            </a:r>
            <a:endParaRPr lang="zh-CN" altLang="en-US"/>
          </a:p>
        </p:txBody>
      </p:sp>
    </p:spTree>
  </p:cSld>
  <p:clrMapOvr>
    <a:masterClrMapping/>
  </p:clrMapOvr>
  <p:transition spd="med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458412" y="2105561"/>
            <a:ext cx="2620010" cy="26460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6600" b="1" spc="300" dirty="0">
                <a:gradFill>
                  <a:gsLst>
                    <a:gs pos="0">
                      <a:srgbClr val="006C39"/>
                    </a:gs>
                    <a:gs pos="90000">
                      <a:srgbClr val="006C39">
                        <a:alpha val="0"/>
                      </a:srgbClr>
                    </a:gs>
                  </a:gsLst>
                  <a:lin ang="5400000" scaled="1"/>
                </a:gradFill>
                <a:latin typeface="Century Gothic" panose="020B0502020202020204" pitchFamily="34" charset="0"/>
              </a:rPr>
              <a:t>02</a:t>
            </a:r>
            <a:endParaRPr lang="zh-CN" altLang="en-US" sz="16600" b="1" spc="300" dirty="0">
              <a:gradFill>
                <a:gsLst>
                  <a:gs pos="0">
                    <a:srgbClr val="006C39"/>
                  </a:gs>
                  <a:gs pos="90000">
                    <a:srgbClr val="006C39">
                      <a:alpha val="0"/>
                    </a:srgbClr>
                  </a:gs>
                </a:gsLst>
                <a:lin ang="5400000" scaled="1"/>
              </a:gradFill>
              <a:latin typeface="Century Gothic" panose="020B0502020202020204" pitchFamily="34" charset="0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4728480" y="2143125"/>
            <a:ext cx="0" cy="257175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组合 20"/>
          <p:cNvGrpSpPr/>
          <p:nvPr/>
        </p:nvGrpSpPr>
        <p:grpSpPr>
          <a:xfrm>
            <a:off x="10467218" y="5850000"/>
            <a:ext cx="1052654" cy="108000"/>
            <a:chOff x="10467218" y="6126091"/>
            <a:chExt cx="1052654" cy="108000"/>
          </a:xfrm>
        </p:grpSpPr>
        <p:sp>
          <p:nvSpPr>
            <p:cNvPr id="22" name="椭圆 21"/>
            <p:cNvSpPr/>
            <p:nvPr/>
          </p:nvSpPr>
          <p:spPr>
            <a:xfrm>
              <a:off x="10467218" y="6126091"/>
              <a:ext cx="108000" cy="10800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3" name="椭圆 22"/>
            <p:cNvSpPr/>
            <p:nvPr/>
          </p:nvSpPr>
          <p:spPr>
            <a:xfrm>
              <a:off x="10703381" y="6126091"/>
              <a:ext cx="108000" cy="108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4" name="椭圆 23"/>
            <p:cNvSpPr/>
            <p:nvPr/>
          </p:nvSpPr>
          <p:spPr>
            <a:xfrm>
              <a:off x="10939545" y="6126091"/>
              <a:ext cx="108000" cy="108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5" name="椭圆 24"/>
            <p:cNvSpPr/>
            <p:nvPr/>
          </p:nvSpPr>
          <p:spPr>
            <a:xfrm>
              <a:off x="11175708" y="6126091"/>
              <a:ext cx="108000" cy="108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椭圆 25"/>
            <p:cNvSpPr/>
            <p:nvPr/>
          </p:nvSpPr>
          <p:spPr>
            <a:xfrm>
              <a:off x="11411872" y="6126091"/>
              <a:ext cx="108000" cy="108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7" name="object 17"/>
          <p:cNvSpPr txBox="1">
            <a:spLocks noGrp="1"/>
          </p:cNvSpPr>
          <p:nvPr>
            <p:ph type="ctrTitle"/>
          </p:nvPr>
        </p:nvSpPr>
        <p:spPr>
          <a:xfrm>
            <a:off x="3137535" y="2336800"/>
            <a:ext cx="7019290" cy="6889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532380">
              <a:lnSpc>
                <a:spcPct val="100000"/>
              </a:lnSpc>
              <a:spcBef>
                <a:spcPts val="95"/>
              </a:spcBef>
            </a:pPr>
            <a:r>
              <a:rPr lang="zh-CN" altLang="en-US" spc="-5" dirty="0"/>
              <a:t>模型</a:t>
            </a:r>
            <a:r>
              <a:rPr lang="zh-CN" altLang="en-US" spc="-5" dirty="0"/>
              <a:t>训练</a:t>
            </a:r>
            <a:endParaRPr lang="zh-CN" altLang="en-US" spc="-5" dirty="0"/>
          </a:p>
        </p:txBody>
      </p:sp>
      <p:sp>
        <p:nvSpPr>
          <p:cNvPr id="4" name="object 18"/>
          <p:cNvSpPr txBox="1"/>
          <p:nvPr/>
        </p:nvSpPr>
        <p:spPr>
          <a:xfrm>
            <a:off x="5629275" y="3801745"/>
            <a:ext cx="5310505" cy="4425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CN" sz="2800" spc="100" dirty="0">
                <a:solidFill>
                  <a:prstClr val="white">
                    <a:lumMod val="75000"/>
                  </a:prstClr>
                </a:solidFill>
                <a:latin typeface="Century Gothic" panose="020B0502020202020204" pitchFamily="34" charset="0"/>
                <a:sym typeface="+mn-ea"/>
              </a:rPr>
              <a:t>trian</a:t>
            </a:r>
            <a:endParaRPr lang="en-US" altLang="zh-CN" sz="2800" spc="100" dirty="0">
              <a:solidFill>
                <a:prstClr val="white">
                  <a:lumMod val="75000"/>
                </a:prstClr>
              </a:solidFill>
              <a:latin typeface="Century Gothic" panose="020B0502020202020204" pitchFamily="34" charset="0"/>
              <a:sym typeface="+mn-ea"/>
            </a:endParaRPr>
          </a:p>
        </p:txBody>
      </p:sp>
      <p:sp>
        <p:nvSpPr>
          <p:cNvPr id="81" name="object 81"/>
          <p:cNvSpPr/>
          <p:nvPr/>
        </p:nvSpPr>
        <p:spPr>
          <a:xfrm>
            <a:off x="5669279" y="3432047"/>
            <a:ext cx="721360" cy="102235"/>
          </a:xfrm>
          <a:custGeom>
            <a:avLst/>
            <a:gdLst/>
            <a:ahLst/>
            <a:cxnLst/>
            <a:rect l="l" t="t" r="r" b="b"/>
            <a:pathLst>
              <a:path w="721360" h="102235">
                <a:moveTo>
                  <a:pt x="0" y="0"/>
                </a:moveTo>
                <a:lnTo>
                  <a:pt x="720851" y="0"/>
                </a:lnTo>
                <a:lnTo>
                  <a:pt x="720851" y="102108"/>
                </a:lnTo>
                <a:lnTo>
                  <a:pt x="0" y="102108"/>
                </a:lnTo>
                <a:lnTo>
                  <a:pt x="0" y="0"/>
                </a:lnTo>
                <a:close/>
              </a:path>
            </a:pathLst>
          </a:custGeom>
          <a:solidFill>
            <a:srgbClr val="A03E0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椭圆 12"/>
          <p:cNvSpPr/>
          <p:nvPr/>
        </p:nvSpPr>
        <p:spPr>
          <a:xfrm>
            <a:off x="11648036" y="5846876"/>
            <a:ext cx="108000" cy="114247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  <p:transition spd="med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>
          <a:xfrm>
            <a:off x="1368806" y="345305"/>
            <a:ext cx="8643848" cy="478155"/>
          </a:xfrm>
        </p:spPr>
        <p:txBody>
          <a:bodyPr/>
          <a:lstStyle/>
          <a:p>
            <a:r>
              <a:rPr lang="en-US" spc="-5" dirty="0">
                <a:sym typeface="+mn-ea"/>
              </a:rPr>
              <a:t>Approach</a:t>
            </a:r>
            <a:endParaRPr lang="zh-CN" altLang="en-US" dirty="0"/>
          </a:p>
        </p:txBody>
      </p:sp>
      <p:sp>
        <p:nvSpPr>
          <p:cNvPr id="22" name="文本框 21"/>
          <p:cNvSpPr txBox="1">
            <a:spLocks noChangeArrowheads="1"/>
          </p:cNvSpPr>
          <p:nvPr/>
        </p:nvSpPr>
        <p:spPr bwMode="auto">
          <a:xfrm>
            <a:off x="357352" y="235111"/>
            <a:ext cx="969798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marL="228600" marR="0" lvl="0" indent="-22860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rPr>
              <a:t>02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072515" y="101536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ARIMA</a:t>
            </a:r>
            <a:r>
              <a:rPr lang="zh-CN" altLang="en-US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模型</a:t>
            </a:r>
            <a:r>
              <a:rPr lang="en-US" altLang="zh-CN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</a:t>
            </a:r>
            <a:endParaRPr lang="en-US" altLang="zh-CN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591820" y="1905000"/>
            <a:ext cx="98742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  <a:p>
            <a:endParaRPr lang="zh-CN" altLang="en-US"/>
          </a:p>
        </p:txBody>
      </p:sp>
      <p:sp>
        <p:nvSpPr>
          <p:cNvPr id="25" name="矩形 24"/>
          <p:cNvSpPr/>
          <p:nvPr>
            <p:custDataLst>
              <p:tags r:id="rId2"/>
            </p:custDataLst>
          </p:nvPr>
        </p:nvSpPr>
        <p:spPr>
          <a:xfrm>
            <a:off x="619721" y="1382747"/>
            <a:ext cx="3444279" cy="1857702"/>
          </a:xfrm>
          <a:prstGeom prst="rect">
            <a:avLst/>
          </a:prstGeom>
          <a:ln>
            <a:noFill/>
          </a:ln>
        </p:spPr>
        <p:style>
          <a:lnRef idx="2">
            <a:srgbClr val="8590CA">
              <a:shade val="50000"/>
            </a:srgbClr>
          </a:lnRef>
          <a:fillRef idx="1">
            <a:srgbClr val="8590CA"/>
          </a:fillRef>
          <a:effectRef idx="0">
            <a:srgbClr val="8590CA"/>
          </a:effectRef>
          <a:fontRef idx="minor">
            <a:sysClr val="window" lastClr="FFFFFF"/>
          </a:fontRef>
        </p:style>
        <p:txBody>
          <a:bodyPr rtlCol="0" anchor="ctr">
            <a:noAutofit/>
          </a:bodyPr>
          <a:p>
            <a:pPr>
              <a:lnSpc>
                <a:spcPct val="120000"/>
              </a:lnSpc>
            </a:pPr>
            <a:endParaRPr lang="zh-CN" altLang="en-US" sz="1400" spc="15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1" name="等腰三角形 30"/>
          <p:cNvSpPr/>
          <p:nvPr>
            <p:custDataLst>
              <p:tags r:id="rId3"/>
            </p:custDataLst>
          </p:nvPr>
        </p:nvSpPr>
        <p:spPr>
          <a:xfrm rot="10800000">
            <a:off x="591711" y="3241081"/>
            <a:ext cx="1725585" cy="241125"/>
          </a:xfrm>
          <a:prstGeom prst="triangle">
            <a:avLst>
              <a:gd name="adj" fmla="val 0"/>
            </a:avLst>
          </a:prstGeom>
          <a:solidFill>
            <a:srgbClr val="8590CA">
              <a:lumMod val="60000"/>
              <a:lumOff val="40000"/>
            </a:srgbClr>
          </a:solidFill>
          <a:ln>
            <a:noFill/>
          </a:ln>
        </p:spPr>
        <p:style>
          <a:lnRef idx="2">
            <a:srgbClr val="8590CA">
              <a:shade val="50000"/>
            </a:srgbClr>
          </a:lnRef>
          <a:fillRef idx="1">
            <a:srgbClr val="8590CA"/>
          </a:fillRef>
          <a:effectRef idx="0">
            <a:srgbClr val="8590CA"/>
          </a:effectRef>
          <a:fontRef idx="minor">
            <a:sysClr val="window" lastClr="FFFFFF"/>
          </a:fontRef>
        </p:style>
        <p:txBody>
          <a:bodyPr rtlCol="0" anchor="ctr"/>
          <a:p>
            <a:pPr algn="ctr">
              <a:lnSpc>
                <a:spcPct val="120000"/>
              </a:lnSpc>
            </a:pPr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6" name="矩形 35"/>
          <p:cNvSpPr/>
          <p:nvPr>
            <p:custDataLst>
              <p:tags r:id="rId4"/>
            </p:custDataLst>
          </p:nvPr>
        </p:nvSpPr>
        <p:spPr>
          <a:xfrm>
            <a:off x="714473" y="1634273"/>
            <a:ext cx="3349567" cy="1355918"/>
          </a:xfrm>
          <a:prstGeom prst="rect">
            <a:avLst/>
          </a:prstGeom>
        </p:spPr>
        <p:txBody>
          <a:bodyPr wrap="square" anchor="ctr">
            <a:normAutofit/>
          </a:bodyPr>
          <a:p>
            <a:pPr>
              <a:lnSpc>
                <a:spcPct val="120000"/>
              </a:lnSpc>
            </a:pPr>
            <a:r>
              <a:rPr lang="zh-CN" altLang="en-US" spc="150" dirty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数据集切分，训练集、验证集、</a:t>
            </a:r>
            <a:r>
              <a:rPr lang="zh-CN" altLang="en-US" spc="150" dirty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测试集</a:t>
            </a:r>
            <a:endParaRPr lang="zh-CN" altLang="en-US" spc="150" dirty="0">
              <a:solidFill>
                <a:sysClr val="window" lastClr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0" name="矩形 59"/>
          <p:cNvSpPr/>
          <p:nvPr>
            <p:custDataLst>
              <p:tags r:id="rId5"/>
            </p:custDataLst>
          </p:nvPr>
        </p:nvSpPr>
        <p:spPr>
          <a:xfrm>
            <a:off x="4136985" y="1383382"/>
            <a:ext cx="3444279" cy="1857702"/>
          </a:xfrm>
          <a:prstGeom prst="rect">
            <a:avLst/>
          </a:prstGeom>
          <a:solidFill>
            <a:srgbClr val="8EAADC"/>
          </a:solidFill>
          <a:ln>
            <a:noFill/>
          </a:ln>
        </p:spPr>
        <p:style>
          <a:lnRef idx="2">
            <a:srgbClr val="8590CA">
              <a:shade val="50000"/>
            </a:srgbClr>
          </a:lnRef>
          <a:fillRef idx="1">
            <a:srgbClr val="8590CA"/>
          </a:fillRef>
          <a:effectRef idx="0">
            <a:srgbClr val="8590CA"/>
          </a:effectRef>
          <a:fontRef idx="minor">
            <a:sysClr val="window" lastClr="FFFFFF"/>
          </a:fontRef>
        </p:style>
        <p:txBody>
          <a:bodyPr rtlCol="0" anchor="ctr">
            <a:noAutofit/>
          </a:bodyPr>
          <a:p>
            <a:pPr>
              <a:lnSpc>
                <a:spcPct val="120000"/>
              </a:lnSpc>
            </a:pPr>
            <a:endParaRPr lang="zh-CN" altLang="en-US" sz="1400" spc="15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1" name="等腰三角形 60"/>
          <p:cNvSpPr/>
          <p:nvPr>
            <p:custDataLst>
              <p:tags r:id="rId6"/>
            </p:custDataLst>
          </p:nvPr>
        </p:nvSpPr>
        <p:spPr>
          <a:xfrm rot="10800000">
            <a:off x="3968640" y="3241081"/>
            <a:ext cx="1725585" cy="241125"/>
          </a:xfrm>
          <a:prstGeom prst="triangle">
            <a:avLst>
              <a:gd name="adj" fmla="val 0"/>
            </a:avLst>
          </a:prstGeom>
          <a:solidFill>
            <a:srgbClr val="8EAADC">
              <a:lumMod val="60000"/>
              <a:lumOff val="40000"/>
            </a:srgbClr>
          </a:solidFill>
          <a:ln>
            <a:noFill/>
          </a:ln>
        </p:spPr>
        <p:style>
          <a:lnRef idx="2">
            <a:srgbClr val="8590CA">
              <a:shade val="50000"/>
            </a:srgbClr>
          </a:lnRef>
          <a:fillRef idx="1">
            <a:srgbClr val="8590CA"/>
          </a:fillRef>
          <a:effectRef idx="0">
            <a:srgbClr val="8590CA"/>
          </a:effectRef>
          <a:fontRef idx="minor">
            <a:sysClr val="window" lastClr="FFFFFF"/>
          </a:fontRef>
        </p:style>
        <p:txBody>
          <a:bodyPr rtlCol="0" anchor="ctr"/>
          <a:p>
            <a:pPr algn="ctr">
              <a:lnSpc>
                <a:spcPct val="120000"/>
              </a:lnSpc>
            </a:pPr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9" name="矩形 58"/>
          <p:cNvSpPr/>
          <p:nvPr>
            <p:custDataLst>
              <p:tags r:id="rId7"/>
            </p:custDataLst>
          </p:nvPr>
        </p:nvSpPr>
        <p:spPr>
          <a:xfrm>
            <a:off x="4231737" y="1443773"/>
            <a:ext cx="3349567" cy="1355918"/>
          </a:xfrm>
          <a:prstGeom prst="rect">
            <a:avLst/>
          </a:prstGeom>
        </p:spPr>
        <p:txBody>
          <a:bodyPr wrap="square" anchor="ctr">
            <a:normAutofit/>
          </a:bodyPr>
          <a:p>
            <a:pPr>
              <a:lnSpc>
                <a:spcPct val="120000"/>
              </a:lnSpc>
            </a:pPr>
            <a:r>
              <a:rPr lang="en-US" altLang="zh-CN" spc="150" dirty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ARIMA</a:t>
            </a:r>
            <a:r>
              <a:rPr lang="zh-CN" altLang="en-US" spc="150" dirty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参数</a:t>
            </a:r>
            <a:r>
              <a:rPr lang="zh-CN" altLang="en-US" spc="150" dirty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拟合</a:t>
            </a:r>
            <a:endParaRPr lang="zh-CN" altLang="en-US" spc="150" dirty="0">
              <a:solidFill>
                <a:sysClr val="window" lastClr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4" name="矩形 63"/>
          <p:cNvSpPr/>
          <p:nvPr>
            <p:custDataLst>
              <p:tags r:id="rId8"/>
            </p:custDataLst>
          </p:nvPr>
        </p:nvSpPr>
        <p:spPr>
          <a:xfrm>
            <a:off x="8232873" y="2365793"/>
            <a:ext cx="3349567" cy="1355918"/>
          </a:xfrm>
          <a:prstGeom prst="rect">
            <a:avLst/>
          </a:prstGeom>
        </p:spPr>
        <p:txBody>
          <a:bodyPr wrap="square" anchor="ctr">
            <a:normAutofit/>
          </a:bodyPr>
          <a:p>
            <a:pPr>
              <a:lnSpc>
                <a:spcPct val="120000"/>
              </a:lnSpc>
            </a:pPr>
            <a:r>
              <a:rPr lang="en-US" altLang="zh-CN" spc="150" dirty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ARIMA</a:t>
            </a:r>
            <a:r>
              <a:rPr lang="zh-CN" altLang="en-US" spc="150" dirty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参数</a:t>
            </a:r>
            <a:r>
              <a:rPr lang="zh-CN" altLang="en-US" spc="150" dirty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拟合</a:t>
            </a:r>
            <a:endParaRPr lang="zh-CN" altLang="en-US" spc="150" dirty="0">
              <a:solidFill>
                <a:sysClr val="window" lastClr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5419090" y="2366010"/>
            <a:ext cx="6163310" cy="3838575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</p:sld>
</file>

<file path=ppt/tags/tag1.xml><?xml version="1.0" encoding="utf-8"?>
<p:tagLst xmlns:p="http://schemas.openxmlformats.org/presentationml/2006/main">
  <p:tag name="PA" val="v5.1.2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m_h_i"/>
  <p:tag name="KSO_WM_UNIT_INDEX" val="1_1_3"/>
  <p:tag name="KSO_WM_UNIT_ID" val="diagram726_3*m_h_i*1_1_3"/>
  <p:tag name="KSO_WM_TEMPLATE_CATEGORY" val="diagram"/>
  <p:tag name="KSO_WM_TEMPLATE_INDEX" val="726"/>
  <p:tag name="KSO_WM_UNIT_LAYERLEVEL" val="1_1_1"/>
  <p:tag name="KSO_WM_TAG_VERSION" val="1.0"/>
  <p:tag name="KSO_WM_BEAUTIFY_FLAG" val="#wm#"/>
  <p:tag name="KSO_WM_DIAGRAM_GROUP_CODE" val="m1-1"/>
  <p:tag name="KSO_WM_UNIT_FILL_FORE_SCHEMECOLOR_INDEX" val="5"/>
  <p:tag name="KSO_WM_UNIT_FILL_TYPE" val="1"/>
  <p:tag name="KSO_WM_UNIT_TEXT_FILL_FORE_SCHEMECOLOR_INDEX" val="2"/>
  <p:tag name="KSO_WM_UNIT_TEXT_FILL_TYPE" val="1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m_h_i"/>
  <p:tag name="KSO_WM_UNIT_INDEX" val="1_1_2"/>
  <p:tag name="KSO_WM_UNIT_ID" val="diagram726_3*m_h_i*1_1_2"/>
  <p:tag name="KSO_WM_TEMPLATE_CATEGORY" val="diagram"/>
  <p:tag name="KSO_WM_TEMPLATE_INDEX" val="726"/>
  <p:tag name="KSO_WM_UNIT_LAYERLEVEL" val="1_1_1"/>
  <p:tag name="KSO_WM_TAG_VERSION" val="1.0"/>
  <p:tag name="KSO_WM_BEAUTIFY_FLAG" val="#wm#"/>
  <p:tag name="KSO_WM_DIAGRAM_GROUP_CODE" val="m1-1"/>
  <p:tag name="KSO_WM_UNIT_FILL_FORE_SCHEMECOLOR_INDEX" val="5"/>
  <p:tag name="KSO_WM_UNIT_FILL_TYPE" val="1"/>
  <p:tag name="KSO_WM_UNIT_TEXT_FILL_FORE_SCHEMECOLOR_INDEX" val="2"/>
  <p:tag name="KSO_WM_UNIT_TEXT_FILL_TYPE" val="1"/>
</p:tagLst>
</file>

<file path=ppt/tags/tag2.xml><?xml version="1.0" encoding="utf-8"?>
<p:tagLst xmlns:p="http://schemas.openxmlformats.org/presentationml/2006/main">
  <p:tag name="PA" val="v5.1.2"/>
</p:tagLst>
</file>

<file path=ppt/tags/tag20.xml><?xml version="1.0" encoding="utf-8"?>
<p:tagLst xmlns:p="http://schemas.openxmlformats.org/presentationml/2006/main">
  <p:tag name="KSO_WM_UNIT_SUBTYPE" val="a"/>
  <p:tag name="KSO_WM_UNIT_PRESET_TEXT" val="单击此处添加文本具体内容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m_h_f"/>
  <p:tag name="KSO_WM_UNIT_INDEX" val="1_1_1"/>
  <p:tag name="KSO_WM_UNIT_ID" val="diagram726_3*m_h_f*1_1_1"/>
  <p:tag name="KSO_WM_TEMPLATE_CATEGORY" val="diagram"/>
  <p:tag name="KSO_WM_TEMPLATE_INDEX" val="726"/>
  <p:tag name="KSO_WM_UNIT_LAYERLEVEL" val="1_1_1"/>
  <p:tag name="KSO_WM_TAG_VERSION" val="1.0"/>
  <p:tag name="KSO_WM_BEAUTIFY_FLAG" val="#wm#"/>
  <p:tag name="KSO_WM_DIAGRAM_GROUP_CODE" val="m1-1"/>
  <p:tag name="KSO_WM_UNIT_TEXT_FILL_FORE_SCHEMECOLOR_INDEX" val="14"/>
  <p:tag name="KSO_WM_UNIT_TEXT_FILL_TYPE" val="1"/>
</p:tagLst>
</file>

<file path=ppt/tags/tag21.xml><?xml version="1.0" encoding="utf-8"?>
<p:tagLst xmlns:p="http://schemas.openxmlformats.org/presentationml/2006/main"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m_h_i"/>
  <p:tag name="KSO_WM_UNIT_INDEX" val="1_2_3"/>
  <p:tag name="KSO_WM_UNIT_ID" val="diagram726_3*m_h_i*1_2_3"/>
  <p:tag name="KSO_WM_TEMPLATE_CATEGORY" val="diagram"/>
  <p:tag name="KSO_WM_TEMPLATE_INDEX" val="726"/>
  <p:tag name="KSO_WM_UNIT_LAYERLEVEL" val="1_1_1"/>
  <p:tag name="KSO_WM_TAG_VERSION" val="1.0"/>
  <p:tag name="KSO_WM_BEAUTIFY_FLAG" val="#wm#"/>
  <p:tag name="KSO_WM_DIAGRAM_GROUP_CODE" val="m1-1"/>
  <p:tag name="KSO_WM_UNIT_FILL_FORE_SCHEMECOLOR_INDEX" val="6"/>
  <p:tag name="KSO_WM_UNIT_FILL_TYPE" val="1"/>
  <p:tag name="KSO_WM_UNIT_TEXT_FILL_FORE_SCHEMECOLOR_INDEX" val="2"/>
  <p:tag name="KSO_WM_UNIT_TEXT_FILL_TYPE" val="1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m_h_i"/>
  <p:tag name="KSO_WM_UNIT_INDEX" val="1_2_2"/>
  <p:tag name="KSO_WM_UNIT_ID" val="diagram726_3*m_h_i*1_2_2"/>
  <p:tag name="KSO_WM_TEMPLATE_CATEGORY" val="diagram"/>
  <p:tag name="KSO_WM_TEMPLATE_INDEX" val="726"/>
  <p:tag name="KSO_WM_UNIT_LAYERLEVEL" val="1_1_1"/>
  <p:tag name="KSO_WM_TAG_VERSION" val="1.0"/>
  <p:tag name="KSO_WM_BEAUTIFY_FLAG" val="#wm#"/>
  <p:tag name="KSO_WM_DIAGRAM_GROUP_CODE" val="m1-1"/>
  <p:tag name="KSO_WM_UNIT_FILL_FORE_SCHEMECOLOR_INDEX" val="6"/>
  <p:tag name="KSO_WM_UNIT_FILL_TYPE" val="1"/>
  <p:tag name="KSO_WM_UNIT_TEXT_FILL_FORE_SCHEMECOLOR_INDEX" val="2"/>
  <p:tag name="KSO_WM_UNIT_TEXT_FILL_TYPE" val="1"/>
</p:tagLst>
</file>

<file path=ppt/tags/tag23.xml><?xml version="1.0" encoding="utf-8"?>
<p:tagLst xmlns:p="http://schemas.openxmlformats.org/presentationml/2006/main">
  <p:tag name="KSO_WM_UNIT_SUBTYPE" val="a"/>
  <p:tag name="KSO_WM_UNIT_PRESET_TEXT" val="单击此处添加文本具体内容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m_h_f"/>
  <p:tag name="KSO_WM_UNIT_INDEX" val="1_2_1"/>
  <p:tag name="KSO_WM_UNIT_ID" val="diagram726_3*m_h_f*1_2_1"/>
  <p:tag name="KSO_WM_TEMPLATE_CATEGORY" val="diagram"/>
  <p:tag name="KSO_WM_TEMPLATE_INDEX" val="726"/>
  <p:tag name="KSO_WM_UNIT_LAYERLEVEL" val="1_1_1"/>
  <p:tag name="KSO_WM_TAG_VERSION" val="1.0"/>
  <p:tag name="KSO_WM_BEAUTIFY_FLAG" val="#wm#"/>
  <p:tag name="KSO_WM_DIAGRAM_GROUP_CODE" val="m1-1"/>
  <p:tag name="KSO_WM_UNIT_TEXT_FILL_FORE_SCHEMECOLOR_INDEX" val="14"/>
  <p:tag name="KSO_WM_UNIT_TEXT_FILL_TYPE" val="1"/>
</p:tagLst>
</file>

<file path=ppt/tags/tag24.xml><?xml version="1.0" encoding="utf-8"?>
<p:tagLst xmlns:p="http://schemas.openxmlformats.org/presentationml/2006/main">
  <p:tag name="KSO_WM_UNIT_SUBTYPE" val="a"/>
  <p:tag name="KSO_WM_UNIT_PRESET_TEXT" val="单击此处添加文本具体内容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m_h_f"/>
  <p:tag name="KSO_WM_UNIT_INDEX" val="1_3_1"/>
  <p:tag name="KSO_WM_UNIT_ID" val="diagram726_3*m_h_f*1_3_1"/>
  <p:tag name="KSO_WM_TEMPLATE_CATEGORY" val="diagram"/>
  <p:tag name="KSO_WM_TEMPLATE_INDEX" val="726"/>
  <p:tag name="KSO_WM_UNIT_LAYERLEVEL" val="1_1_1"/>
  <p:tag name="KSO_WM_TAG_VERSION" val="1.0"/>
  <p:tag name="KSO_WM_BEAUTIFY_FLAG" val="#wm#"/>
  <p:tag name="KSO_WM_DIAGRAM_GROUP_CODE" val="m1-1"/>
  <p:tag name="KSO_WM_UNIT_TEXT_FILL_FORE_SCHEMECOLOR_INDEX" val="14"/>
  <p:tag name="KSO_WM_UNIT_TEXT_FILL_TYPE" val="1"/>
</p:tagLst>
</file>

<file path=ppt/tags/tag25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PA" val="v5.1.2"/>
</p:tagLst>
</file>

<file path=ppt/tags/tag30.xml><?xml version="1.0" encoding="utf-8"?>
<p:tagLst xmlns:p="http://schemas.openxmlformats.org/presentationml/2006/main">
  <p:tag name="COMMONDATA" val="eyJoZGlkIjoiODYzMTQ3ODc3ZGNjODA5YjVlNjM1MjliNDBjNGRlYjYifQ=="/>
  <p:tag name="KSO_WPP_MARK_KEY" val="5f875541-6bd3-4719-97f2-a1ea106bd310"/>
</p:tagLst>
</file>

<file path=ppt/tags/tag4.xml><?xml version="1.0" encoding="utf-8"?>
<p:tagLst xmlns:p="http://schemas.openxmlformats.org/presentationml/2006/main">
  <p:tag name="PA" val="v5.1.2"/>
</p:tagLst>
</file>

<file path=ppt/tags/tag5.xml><?xml version="1.0" encoding="utf-8"?>
<p:tagLst xmlns:p="http://schemas.openxmlformats.org/presentationml/2006/main">
  <p:tag name="PA" val="v5.1.2"/>
</p:tagLst>
</file>

<file path=ppt/tags/tag6.xml><?xml version="1.0" encoding="utf-8"?>
<p:tagLst xmlns:p="http://schemas.openxmlformats.org/presentationml/2006/main">
  <p:tag name="PA" val="v5.1.2"/>
</p:tagLst>
</file>

<file path=ppt/tags/tag7.xml><?xml version="1.0" encoding="utf-8"?>
<p:tagLst xmlns:p="http://schemas.openxmlformats.org/presentationml/2006/main">
  <p:tag name="PA" val="v5.1.2"/>
</p:tagLst>
</file>

<file path=ppt/tags/tag8.xml><?xml version="1.0" encoding="utf-8"?>
<p:tagLst xmlns:p="http://schemas.openxmlformats.org/presentationml/2006/main">
  <p:tag name="PA" val="v5.1.2"/>
</p:tagLst>
</file>

<file path=ppt/tags/tag9.xml><?xml version="1.0" encoding="utf-8"?>
<p:tagLst xmlns:p="http://schemas.openxmlformats.org/presentationml/2006/main">
  <p:tag name="PA" val="v5.1.2"/>
</p:tagLst>
</file>

<file path=ppt/theme/theme1.xml><?xml version="1.0" encoding="utf-8"?>
<a:theme xmlns:a="http://schemas.openxmlformats.org/drawingml/2006/main" name="1_Office 主题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离子</Template>
  <TotalTime>0</TotalTime>
  <Words>1024</Words>
  <Application>WPS 演示</Application>
  <PresentationFormat>自定义</PresentationFormat>
  <Paragraphs>187</Paragraphs>
  <Slides>18</Slides>
  <Notes>60</Notes>
  <HiddenSlides>0</HiddenSlides>
  <MMClips>2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31" baseType="lpstr">
      <vt:lpstr>Arial</vt:lpstr>
      <vt:lpstr>宋体</vt:lpstr>
      <vt:lpstr>Wingdings</vt:lpstr>
      <vt:lpstr>Century Gothic</vt:lpstr>
      <vt:lpstr>微软雅黑</vt:lpstr>
      <vt:lpstr>微软雅黑 Light</vt:lpstr>
      <vt:lpstr>Wingdings 3</vt:lpstr>
      <vt:lpstr>Arial</vt:lpstr>
      <vt:lpstr>等线</vt:lpstr>
      <vt:lpstr>Arial Unicode MS</vt:lpstr>
      <vt:lpstr>等线 Light</vt:lpstr>
      <vt:lpstr>Calibri</vt:lpstr>
      <vt:lpstr>1_Office 主题​​</vt:lpstr>
      <vt:lpstr>PowerPoint 演示文稿</vt:lpstr>
      <vt:lpstr>PowerPoint 演示文稿</vt:lpstr>
      <vt:lpstr>数据分析</vt:lpstr>
      <vt:lpstr>数据预处理</vt:lpstr>
      <vt:lpstr>数据预处理</vt:lpstr>
      <vt:lpstr>数据分析</vt:lpstr>
      <vt:lpstr>数据分析</vt:lpstr>
      <vt:lpstr>模型训练</vt:lpstr>
      <vt:lpstr>Approach</vt:lpstr>
      <vt:lpstr>Approach</vt:lpstr>
      <vt:lpstr>模型评估</vt:lpstr>
      <vt:lpstr>模型评估</vt:lpstr>
      <vt:lpstr>模型评估</vt:lpstr>
      <vt:lpstr>可视化部署</vt:lpstr>
      <vt:lpstr>可视化部署</vt:lpstr>
      <vt:lpstr>Next</vt:lpstr>
      <vt:lpstr>NEXT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昊 尹</dc:creator>
  <cp:lastModifiedBy>崔文耀</cp:lastModifiedBy>
  <cp:revision>1599</cp:revision>
  <dcterms:created xsi:type="dcterms:W3CDTF">2019-01-11T03:11:00Z</dcterms:created>
  <dcterms:modified xsi:type="dcterms:W3CDTF">2023-04-17T02:25:02Z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2052-11.1.0.14036</vt:lpwstr>
  </property>
  <property fmtid="{D5CDD505-2E9C-101B-9397-08002B2CF9AE}" pid="3" name="ICV">
    <vt:lpwstr>9282035840544A239BFFF5BB3A60F501</vt:lpwstr>
  </property>
</Properties>
</file>